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1" r:id="rId5"/>
    <p:sldId id="265" r:id="rId6"/>
    <p:sldId id="262" r:id="rId7"/>
    <p:sldId id="263" r:id="rId8"/>
    <p:sldId id="264" r:id="rId9"/>
    <p:sldId id="256" r:id="rId10"/>
    <p:sldId id="257" r:id="rId11"/>
    <p:sldId id="258" r:id="rId12"/>
    <p:sldId id="260" r:id="rId13"/>
    <p:sldId id="259" r:id="rId14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4B1B6D-8277-432F-B65B-3AA4C6B0F6F4}" v="10" dt="2020-09-29T17:00:09.699"/>
    <p1510:client id="{ACF0A7DF-4B9C-A546-917D-9824D82296A5}" v="6" dt="2020-09-30T12:42:40.7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4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f Hallberg" userId="2394c6b5-89de-437d-ad9e-7cfa3a007786" providerId="ADAL" clId="{ACF0A7DF-4B9C-A546-917D-9824D82296A5}"/>
    <pc:docChg chg="undo custSel mod addSld modSld">
      <pc:chgData name="Josef Hallberg" userId="2394c6b5-89de-437d-ad9e-7cfa3a007786" providerId="ADAL" clId="{ACF0A7DF-4B9C-A546-917D-9824D82296A5}" dt="2020-09-30T12:44:40.453" v="17" actId="26606"/>
      <pc:docMkLst>
        <pc:docMk/>
      </pc:docMkLst>
      <pc:sldChg chg="addSp delSp modSp mod setBg setClrOvrMap">
        <pc:chgData name="Josef Hallberg" userId="2394c6b5-89de-437d-ad9e-7cfa3a007786" providerId="ADAL" clId="{ACF0A7DF-4B9C-A546-917D-9824D82296A5}" dt="2020-09-30T12:44:07.361" v="15" actId="26606"/>
        <pc:sldMkLst>
          <pc:docMk/>
          <pc:sldMk cId="844004270" sldId="256"/>
        </pc:sldMkLst>
        <pc:spChg chg="mod">
          <ac:chgData name="Josef Hallberg" userId="2394c6b5-89de-437d-ad9e-7cfa3a007786" providerId="ADAL" clId="{ACF0A7DF-4B9C-A546-917D-9824D82296A5}" dt="2020-09-30T12:44:07.361" v="15" actId="26606"/>
          <ac:spMkLst>
            <pc:docMk/>
            <pc:sldMk cId="844004270" sldId="256"/>
            <ac:spMk id="4" creationId="{A39B13BA-1C06-498B-8A74-1FF7A929649A}"/>
          </ac:spMkLst>
        </pc:spChg>
        <pc:spChg chg="mod">
          <ac:chgData name="Josef Hallberg" userId="2394c6b5-89de-437d-ad9e-7cfa3a007786" providerId="ADAL" clId="{ACF0A7DF-4B9C-A546-917D-9824D82296A5}" dt="2020-09-30T12:44:07.361" v="15" actId="26606"/>
          <ac:spMkLst>
            <pc:docMk/>
            <pc:sldMk cId="844004270" sldId="256"/>
            <ac:spMk id="9" creationId="{387015AE-23DC-4016-94D7-008423D10991}"/>
          </ac:spMkLst>
        </pc:spChg>
        <pc:spChg chg="add del">
          <ac:chgData name="Josef Hallberg" userId="2394c6b5-89de-437d-ad9e-7cfa3a007786" providerId="ADAL" clId="{ACF0A7DF-4B9C-A546-917D-9824D82296A5}" dt="2020-09-30T12:44:07.361" v="15" actId="26606"/>
          <ac:spMkLst>
            <pc:docMk/>
            <pc:sldMk cId="844004270" sldId="256"/>
            <ac:spMk id="14" creationId="{56C20283-73E0-40EC-8AD8-057F581F64C2}"/>
          </ac:spMkLst>
        </pc:spChg>
        <pc:spChg chg="add del">
          <ac:chgData name="Josef Hallberg" userId="2394c6b5-89de-437d-ad9e-7cfa3a007786" providerId="ADAL" clId="{ACF0A7DF-4B9C-A546-917D-9824D82296A5}" dt="2020-09-30T12:44:07.361" v="15" actId="26606"/>
          <ac:spMkLst>
            <pc:docMk/>
            <pc:sldMk cId="844004270" sldId="256"/>
            <ac:spMk id="16" creationId="{3FCC729B-E528-40C3-82D3-BA4375575E87}"/>
          </ac:spMkLst>
        </pc:spChg>
        <pc:spChg chg="add del">
          <ac:chgData name="Josef Hallberg" userId="2394c6b5-89de-437d-ad9e-7cfa3a007786" providerId="ADAL" clId="{ACF0A7DF-4B9C-A546-917D-9824D82296A5}" dt="2020-09-30T12:44:07.361" v="15" actId="26606"/>
          <ac:spMkLst>
            <pc:docMk/>
            <pc:sldMk cId="844004270" sldId="256"/>
            <ac:spMk id="18" creationId="{58F1FB8D-1842-4A04-998D-6CF047AB2790}"/>
          </ac:spMkLst>
        </pc:spChg>
        <pc:picChg chg="mod">
          <ac:chgData name="Josef Hallberg" userId="2394c6b5-89de-437d-ad9e-7cfa3a007786" providerId="ADAL" clId="{ACF0A7DF-4B9C-A546-917D-9824D82296A5}" dt="2020-09-30T12:44:07.361" v="15" actId="26606"/>
          <ac:picMkLst>
            <pc:docMk/>
            <pc:sldMk cId="844004270" sldId="256"/>
            <ac:picMk id="8" creationId="{8FBAFC05-E3E6-45AD-9C03-CBB4683F7228}"/>
          </ac:picMkLst>
        </pc:picChg>
      </pc:sldChg>
      <pc:sldChg chg="addSp delSp modSp mod setBg setClrOvrMap">
        <pc:chgData name="Josef Hallberg" userId="2394c6b5-89de-437d-ad9e-7cfa3a007786" providerId="ADAL" clId="{ACF0A7DF-4B9C-A546-917D-9824D82296A5}" dt="2020-09-30T12:44:40.453" v="17" actId="26606"/>
        <pc:sldMkLst>
          <pc:docMk/>
          <pc:sldMk cId="538782935" sldId="260"/>
        </pc:sldMkLst>
        <pc:spChg chg="mod">
          <ac:chgData name="Josef Hallberg" userId="2394c6b5-89de-437d-ad9e-7cfa3a007786" providerId="ADAL" clId="{ACF0A7DF-4B9C-A546-917D-9824D82296A5}" dt="2020-09-30T12:44:40.453" v="17" actId="26606"/>
          <ac:spMkLst>
            <pc:docMk/>
            <pc:sldMk cId="538782935" sldId="260"/>
            <ac:spMk id="5" creationId="{85F2AAD4-4C41-41DD-A6AE-BF56EC459FEA}"/>
          </ac:spMkLst>
        </pc:spChg>
        <pc:spChg chg="mod">
          <ac:chgData name="Josef Hallberg" userId="2394c6b5-89de-437d-ad9e-7cfa3a007786" providerId="ADAL" clId="{ACF0A7DF-4B9C-A546-917D-9824D82296A5}" dt="2020-09-30T12:44:40.453" v="17" actId="26606"/>
          <ac:spMkLst>
            <pc:docMk/>
            <pc:sldMk cId="538782935" sldId="260"/>
            <ac:spMk id="7" creationId="{96453504-D96B-4A76-9F0E-C57F64B01423}"/>
          </ac:spMkLst>
        </pc:spChg>
        <pc:spChg chg="add del">
          <ac:chgData name="Josef Hallberg" userId="2394c6b5-89de-437d-ad9e-7cfa3a007786" providerId="ADAL" clId="{ACF0A7DF-4B9C-A546-917D-9824D82296A5}" dt="2020-09-30T12:44:40.453" v="17" actId="26606"/>
          <ac:spMkLst>
            <pc:docMk/>
            <pc:sldMk cId="538782935" sldId="260"/>
            <ac:spMk id="12" creationId="{8F23F8A3-8FD7-4779-8323-FDC26BE99889}"/>
          </ac:spMkLst>
        </pc:spChg>
        <pc:spChg chg="add del">
          <ac:chgData name="Josef Hallberg" userId="2394c6b5-89de-437d-ad9e-7cfa3a007786" providerId="ADAL" clId="{ACF0A7DF-4B9C-A546-917D-9824D82296A5}" dt="2020-09-30T12:44:40.453" v="17" actId="26606"/>
          <ac:spMkLst>
            <pc:docMk/>
            <pc:sldMk cId="538782935" sldId="260"/>
            <ac:spMk id="14" creationId="{F605C4CC-A25C-416F-8333-7CB7DC97D870}"/>
          </ac:spMkLst>
        </pc:spChg>
        <pc:picChg chg="mod ord">
          <ac:chgData name="Josef Hallberg" userId="2394c6b5-89de-437d-ad9e-7cfa3a007786" providerId="ADAL" clId="{ACF0A7DF-4B9C-A546-917D-9824D82296A5}" dt="2020-09-30T12:44:40.453" v="17" actId="26606"/>
          <ac:picMkLst>
            <pc:docMk/>
            <pc:sldMk cId="538782935" sldId="260"/>
            <ac:picMk id="6" creationId="{B9592C4D-5A94-4131-A963-BD069C3AB4A5}"/>
          </ac:picMkLst>
        </pc:picChg>
      </pc:sldChg>
      <pc:sldChg chg="addSp modSp mod setBg setClrOvrMap">
        <pc:chgData name="Josef Hallberg" userId="2394c6b5-89de-437d-ad9e-7cfa3a007786" providerId="ADAL" clId="{ACF0A7DF-4B9C-A546-917D-9824D82296A5}" dt="2020-09-30T12:43:22.047" v="9" actId="26606"/>
        <pc:sldMkLst>
          <pc:docMk/>
          <pc:sldMk cId="559343302" sldId="261"/>
        </pc:sldMkLst>
        <pc:spChg chg="mod">
          <ac:chgData name="Josef Hallberg" userId="2394c6b5-89de-437d-ad9e-7cfa3a007786" providerId="ADAL" clId="{ACF0A7DF-4B9C-A546-917D-9824D82296A5}" dt="2020-09-30T12:43:22.047" v="9" actId="26606"/>
          <ac:spMkLst>
            <pc:docMk/>
            <pc:sldMk cId="559343302" sldId="261"/>
            <ac:spMk id="2" creationId="{84B0F321-4978-4C5E-A907-2CD069F31470}"/>
          </ac:spMkLst>
        </pc:spChg>
        <pc:spChg chg="mod">
          <ac:chgData name="Josef Hallberg" userId="2394c6b5-89de-437d-ad9e-7cfa3a007786" providerId="ADAL" clId="{ACF0A7DF-4B9C-A546-917D-9824D82296A5}" dt="2020-09-30T12:43:22.047" v="9" actId="26606"/>
          <ac:spMkLst>
            <pc:docMk/>
            <pc:sldMk cId="559343302" sldId="261"/>
            <ac:spMk id="3" creationId="{EE55CC76-5AB2-4044-9664-00130797C5FB}"/>
          </ac:spMkLst>
        </pc:spChg>
        <pc:spChg chg="add">
          <ac:chgData name="Josef Hallberg" userId="2394c6b5-89de-437d-ad9e-7cfa3a007786" providerId="ADAL" clId="{ACF0A7DF-4B9C-A546-917D-9824D82296A5}" dt="2020-09-30T12:43:22.047" v="9" actId="26606"/>
          <ac:spMkLst>
            <pc:docMk/>
            <pc:sldMk cId="559343302" sldId="261"/>
            <ac:spMk id="8" creationId="{DA3C47C2-33A2-44B2-BEAB-FEB679075C24}"/>
          </ac:spMkLst>
        </pc:spChg>
        <pc:spChg chg="add">
          <ac:chgData name="Josef Hallberg" userId="2394c6b5-89de-437d-ad9e-7cfa3a007786" providerId="ADAL" clId="{ACF0A7DF-4B9C-A546-917D-9824D82296A5}" dt="2020-09-30T12:43:22.047" v="9" actId="26606"/>
          <ac:spMkLst>
            <pc:docMk/>
            <pc:sldMk cId="559343302" sldId="261"/>
            <ac:spMk id="10" creationId="{AD182BA8-54AD-4D9F-8264-B0FA8BB47D7C}"/>
          </ac:spMkLst>
        </pc:spChg>
        <pc:spChg chg="add">
          <ac:chgData name="Josef Hallberg" userId="2394c6b5-89de-437d-ad9e-7cfa3a007786" providerId="ADAL" clId="{ACF0A7DF-4B9C-A546-917D-9824D82296A5}" dt="2020-09-30T12:43:22.047" v="9" actId="26606"/>
          <ac:spMkLst>
            <pc:docMk/>
            <pc:sldMk cId="559343302" sldId="261"/>
            <ac:spMk id="12" creationId="{4ED83379-0499-45E1-AB78-6AA230F96442}"/>
          </ac:spMkLst>
        </pc:spChg>
      </pc:sldChg>
      <pc:sldChg chg="addSp delSp modSp mod setBg setClrOvrMap">
        <pc:chgData name="Josef Hallberg" userId="2394c6b5-89de-437d-ad9e-7cfa3a007786" providerId="ADAL" clId="{ACF0A7DF-4B9C-A546-917D-9824D82296A5}" dt="2020-09-30T12:43:35.279" v="12" actId="26606"/>
        <pc:sldMkLst>
          <pc:docMk/>
          <pc:sldMk cId="723705229" sldId="262"/>
        </pc:sldMkLst>
        <pc:spChg chg="mod">
          <ac:chgData name="Josef Hallberg" userId="2394c6b5-89de-437d-ad9e-7cfa3a007786" providerId="ADAL" clId="{ACF0A7DF-4B9C-A546-917D-9824D82296A5}" dt="2020-09-30T12:43:35.279" v="12" actId="26606"/>
          <ac:spMkLst>
            <pc:docMk/>
            <pc:sldMk cId="723705229" sldId="262"/>
            <ac:spMk id="2" creationId="{00ECD6DF-24C6-4AD5-8654-BCB46999FC36}"/>
          </ac:spMkLst>
        </pc:spChg>
        <pc:spChg chg="mod">
          <ac:chgData name="Josef Hallberg" userId="2394c6b5-89de-437d-ad9e-7cfa3a007786" providerId="ADAL" clId="{ACF0A7DF-4B9C-A546-917D-9824D82296A5}" dt="2020-09-30T12:43:35.279" v="12" actId="26606"/>
          <ac:spMkLst>
            <pc:docMk/>
            <pc:sldMk cId="723705229" sldId="262"/>
            <ac:spMk id="4" creationId="{20298B30-5E32-4114-8A0E-ECA46F8E0CE4}"/>
          </ac:spMkLst>
        </pc:spChg>
        <pc:spChg chg="add del">
          <ac:chgData name="Josef Hallberg" userId="2394c6b5-89de-437d-ad9e-7cfa3a007786" providerId="ADAL" clId="{ACF0A7DF-4B9C-A546-917D-9824D82296A5}" dt="2020-09-30T12:43:35.264" v="11" actId="26606"/>
          <ac:spMkLst>
            <pc:docMk/>
            <pc:sldMk cId="723705229" sldId="262"/>
            <ac:spMk id="9" creationId="{DA3C47C2-33A2-44B2-BEAB-FEB679075C24}"/>
          </ac:spMkLst>
        </pc:spChg>
        <pc:spChg chg="add del">
          <ac:chgData name="Josef Hallberg" userId="2394c6b5-89de-437d-ad9e-7cfa3a007786" providerId="ADAL" clId="{ACF0A7DF-4B9C-A546-917D-9824D82296A5}" dt="2020-09-30T12:43:35.264" v="11" actId="26606"/>
          <ac:spMkLst>
            <pc:docMk/>
            <pc:sldMk cId="723705229" sldId="262"/>
            <ac:spMk id="11" creationId="{AD182BA8-54AD-4D9F-8264-B0FA8BB47D7C}"/>
          </ac:spMkLst>
        </pc:spChg>
        <pc:spChg chg="add del">
          <ac:chgData name="Josef Hallberg" userId="2394c6b5-89de-437d-ad9e-7cfa3a007786" providerId="ADAL" clId="{ACF0A7DF-4B9C-A546-917D-9824D82296A5}" dt="2020-09-30T12:43:35.264" v="11" actId="26606"/>
          <ac:spMkLst>
            <pc:docMk/>
            <pc:sldMk cId="723705229" sldId="262"/>
            <ac:spMk id="13" creationId="{4ED83379-0499-45E1-AB78-6AA230F96442}"/>
          </ac:spMkLst>
        </pc:spChg>
        <pc:spChg chg="add">
          <ac:chgData name="Josef Hallberg" userId="2394c6b5-89de-437d-ad9e-7cfa3a007786" providerId="ADAL" clId="{ACF0A7DF-4B9C-A546-917D-9824D82296A5}" dt="2020-09-30T12:43:35.279" v="12" actId="26606"/>
          <ac:spMkLst>
            <pc:docMk/>
            <pc:sldMk cId="723705229" sldId="262"/>
            <ac:spMk id="15" creationId="{FB5B0058-AF13-4859-B429-4EDDE2A26F7F}"/>
          </ac:spMkLst>
        </pc:spChg>
        <pc:cxnChg chg="add">
          <ac:chgData name="Josef Hallberg" userId="2394c6b5-89de-437d-ad9e-7cfa3a007786" providerId="ADAL" clId="{ACF0A7DF-4B9C-A546-917D-9824D82296A5}" dt="2020-09-30T12:43:35.279" v="12" actId="26606"/>
          <ac:cxnSpMkLst>
            <pc:docMk/>
            <pc:sldMk cId="723705229" sldId="262"/>
            <ac:cxnSpMk id="16" creationId="{EC4521DE-248E-440D-AAD6-FD9E7D34B3BF}"/>
          </ac:cxnSpMkLst>
        </pc:cxnChg>
        <pc:cxnChg chg="add">
          <ac:chgData name="Josef Hallberg" userId="2394c6b5-89de-437d-ad9e-7cfa3a007786" providerId="ADAL" clId="{ACF0A7DF-4B9C-A546-917D-9824D82296A5}" dt="2020-09-30T12:43:35.279" v="12" actId="26606"/>
          <ac:cxnSpMkLst>
            <pc:docMk/>
            <pc:sldMk cId="723705229" sldId="262"/>
            <ac:cxnSpMk id="17" creationId="{442C13FA-4C0F-42D0-9626-5BA6040D8C31}"/>
          </ac:cxnSpMkLst>
        </pc:cxnChg>
      </pc:sldChg>
      <pc:sldChg chg="addSp modSp mod setBg setClrOvrMap">
        <pc:chgData name="Josef Hallberg" userId="2394c6b5-89de-437d-ad9e-7cfa3a007786" providerId="ADAL" clId="{ACF0A7DF-4B9C-A546-917D-9824D82296A5}" dt="2020-09-30T12:43:43.448" v="13" actId="26606"/>
        <pc:sldMkLst>
          <pc:docMk/>
          <pc:sldMk cId="2841589095" sldId="263"/>
        </pc:sldMkLst>
        <pc:spChg chg="mod">
          <ac:chgData name="Josef Hallberg" userId="2394c6b5-89de-437d-ad9e-7cfa3a007786" providerId="ADAL" clId="{ACF0A7DF-4B9C-A546-917D-9824D82296A5}" dt="2020-09-30T12:43:43.448" v="13" actId="26606"/>
          <ac:spMkLst>
            <pc:docMk/>
            <pc:sldMk cId="2841589095" sldId="263"/>
            <ac:spMk id="2" creationId="{432C98AA-5223-4608-8E54-06B070492F24}"/>
          </ac:spMkLst>
        </pc:spChg>
        <pc:spChg chg="mod">
          <ac:chgData name="Josef Hallberg" userId="2394c6b5-89de-437d-ad9e-7cfa3a007786" providerId="ADAL" clId="{ACF0A7DF-4B9C-A546-917D-9824D82296A5}" dt="2020-09-30T12:43:43.448" v="13" actId="26606"/>
          <ac:spMkLst>
            <pc:docMk/>
            <pc:sldMk cId="2841589095" sldId="263"/>
            <ac:spMk id="3" creationId="{21B48519-51CB-4DA6-99ED-7D3892475DE1}"/>
          </ac:spMkLst>
        </pc:spChg>
        <pc:spChg chg="add">
          <ac:chgData name="Josef Hallberg" userId="2394c6b5-89de-437d-ad9e-7cfa3a007786" providerId="ADAL" clId="{ACF0A7DF-4B9C-A546-917D-9824D82296A5}" dt="2020-09-30T12:43:43.448" v="13" actId="26606"/>
          <ac:spMkLst>
            <pc:docMk/>
            <pc:sldMk cId="2841589095" sldId="263"/>
            <ac:spMk id="8" creationId="{7264F718-7FAC-4056-9FA9-A603EC682FE7}"/>
          </ac:spMkLst>
        </pc:spChg>
        <pc:spChg chg="add">
          <ac:chgData name="Josef Hallberg" userId="2394c6b5-89de-437d-ad9e-7cfa3a007786" providerId="ADAL" clId="{ACF0A7DF-4B9C-A546-917D-9824D82296A5}" dt="2020-09-30T12:43:43.448" v="13" actId="26606"/>
          <ac:spMkLst>
            <pc:docMk/>
            <pc:sldMk cId="2841589095" sldId="263"/>
            <ac:spMk id="10" creationId="{F74639F7-E3C7-4165-A83E-6386A86BA1DA}"/>
          </ac:spMkLst>
        </pc:spChg>
        <pc:spChg chg="add">
          <ac:chgData name="Josef Hallberg" userId="2394c6b5-89de-437d-ad9e-7cfa3a007786" providerId="ADAL" clId="{ACF0A7DF-4B9C-A546-917D-9824D82296A5}" dt="2020-09-30T12:43:43.448" v="13" actId="26606"/>
          <ac:spMkLst>
            <pc:docMk/>
            <pc:sldMk cId="2841589095" sldId="263"/>
            <ac:spMk id="12" creationId="{8B3AF0F1-707A-463E-B5EE-33C63A40CFC9}"/>
          </ac:spMkLst>
        </pc:spChg>
      </pc:sldChg>
      <pc:sldChg chg="addSp delSp add mod modClrScheme chgLayout">
        <pc:chgData name="Josef Hallberg" userId="2394c6b5-89de-437d-ad9e-7cfa3a007786" providerId="ADAL" clId="{ACF0A7DF-4B9C-A546-917D-9824D82296A5}" dt="2020-09-30T09:24:55.425" v="4"/>
        <pc:sldMkLst>
          <pc:docMk/>
          <pc:sldMk cId="1410971862" sldId="264"/>
        </pc:sldMkLst>
        <pc:spChg chg="del">
          <ac:chgData name="Josef Hallberg" userId="2394c6b5-89de-437d-ad9e-7cfa3a007786" providerId="ADAL" clId="{ACF0A7DF-4B9C-A546-917D-9824D82296A5}" dt="2020-09-30T09:22:30.619" v="1" actId="700"/>
          <ac:spMkLst>
            <pc:docMk/>
            <pc:sldMk cId="1410971862" sldId="264"/>
            <ac:spMk id="2" creationId="{42E4A045-B469-4A44-B6AC-004F90F41D9C}"/>
          </ac:spMkLst>
        </pc:spChg>
        <pc:spChg chg="del">
          <ac:chgData name="Josef Hallberg" userId="2394c6b5-89de-437d-ad9e-7cfa3a007786" providerId="ADAL" clId="{ACF0A7DF-4B9C-A546-917D-9824D82296A5}" dt="2020-09-30T09:22:30.619" v="1" actId="700"/>
          <ac:spMkLst>
            <pc:docMk/>
            <pc:sldMk cId="1410971862" sldId="264"/>
            <ac:spMk id="3" creationId="{C5AB8289-43F2-9B40-9646-688468A76C3C}"/>
          </ac:spMkLst>
        </pc:spChg>
        <pc:picChg chg="add del">
          <ac:chgData name="Josef Hallberg" userId="2394c6b5-89de-437d-ad9e-7cfa3a007786" providerId="ADAL" clId="{ACF0A7DF-4B9C-A546-917D-9824D82296A5}" dt="2020-09-30T09:24:53.740" v="3" actId="478"/>
          <ac:picMkLst>
            <pc:docMk/>
            <pc:sldMk cId="1410971862" sldId="264"/>
            <ac:picMk id="1026" creationId="{5FD0841F-EC7B-114F-B583-503CB061679C}"/>
          </ac:picMkLst>
        </pc:picChg>
        <pc:picChg chg="add">
          <ac:chgData name="Josef Hallberg" userId="2394c6b5-89de-437d-ad9e-7cfa3a007786" providerId="ADAL" clId="{ACF0A7DF-4B9C-A546-917D-9824D82296A5}" dt="2020-09-30T09:24:55.425" v="4"/>
          <ac:picMkLst>
            <pc:docMk/>
            <pc:sldMk cId="1410971862" sldId="264"/>
            <ac:picMk id="1028" creationId="{6A1174AC-45B1-8048-9859-A3350BF112E9}"/>
          </ac:picMkLst>
        </pc:picChg>
      </pc:sldChg>
      <pc:sldChg chg="addSp delSp modSp add mod setBg modClrScheme setClrOvrMap chgLayout">
        <pc:chgData name="Josef Hallberg" userId="2394c6b5-89de-437d-ad9e-7cfa3a007786" providerId="ADAL" clId="{ACF0A7DF-4B9C-A546-917D-9824D82296A5}" dt="2020-09-30T12:42:45.685" v="8" actId="26606"/>
        <pc:sldMkLst>
          <pc:docMk/>
          <pc:sldMk cId="2048091282" sldId="265"/>
        </pc:sldMkLst>
        <pc:spChg chg="del">
          <ac:chgData name="Josef Hallberg" userId="2394c6b5-89de-437d-ad9e-7cfa3a007786" providerId="ADAL" clId="{ACF0A7DF-4B9C-A546-917D-9824D82296A5}" dt="2020-09-30T12:42:38.473" v="6" actId="700"/>
          <ac:spMkLst>
            <pc:docMk/>
            <pc:sldMk cId="2048091282" sldId="265"/>
            <ac:spMk id="2" creationId="{5249A6AB-6551-C74A-970D-84C7B3389BD3}"/>
          </ac:spMkLst>
        </pc:spChg>
        <pc:spChg chg="del">
          <ac:chgData name="Josef Hallberg" userId="2394c6b5-89de-437d-ad9e-7cfa3a007786" providerId="ADAL" clId="{ACF0A7DF-4B9C-A546-917D-9824D82296A5}" dt="2020-09-30T12:42:38.473" v="6" actId="700"/>
          <ac:spMkLst>
            <pc:docMk/>
            <pc:sldMk cId="2048091282" sldId="265"/>
            <ac:spMk id="3" creationId="{0E4698BB-A2E1-BE48-A4AA-2A3C10A0B433}"/>
          </ac:spMkLst>
        </pc:spChg>
        <pc:picChg chg="add mod">
          <ac:chgData name="Josef Hallberg" userId="2394c6b5-89de-437d-ad9e-7cfa3a007786" providerId="ADAL" clId="{ACF0A7DF-4B9C-A546-917D-9824D82296A5}" dt="2020-09-30T12:42:45.685" v="8" actId="26606"/>
          <ac:picMkLst>
            <pc:docMk/>
            <pc:sldMk cId="2048091282" sldId="265"/>
            <ac:picMk id="2050" creationId="{A621463A-DFF0-454B-B4F3-1DFDF59B4D67}"/>
          </ac:picMkLst>
        </pc:picChg>
      </pc:sldChg>
    </pc:docChg>
  </pc:docChgLst>
  <pc:docChgLst>
    <pc:chgData name="Josef Hallberg" userId="2394c6b5-89de-437d-ad9e-7cfa3a007786" providerId="ADAL" clId="{9B4B1B6D-8277-432F-B65B-3AA4C6B0F6F4}"/>
    <pc:docChg chg="undo custSel addSld modSld">
      <pc:chgData name="Josef Hallberg" userId="2394c6b5-89de-437d-ad9e-7cfa3a007786" providerId="ADAL" clId="{9B4B1B6D-8277-432F-B65B-3AA4C6B0F6F4}" dt="2020-09-29T17:02:42.217" v="4897" actId="20577"/>
      <pc:docMkLst>
        <pc:docMk/>
      </pc:docMkLst>
      <pc:sldChg chg="addSp delSp modSp mod">
        <pc:chgData name="Josef Hallberg" userId="2394c6b5-89de-437d-ad9e-7cfa3a007786" providerId="ADAL" clId="{9B4B1B6D-8277-432F-B65B-3AA4C6B0F6F4}" dt="2020-09-29T16:47:32.550" v="3869" actId="20577"/>
        <pc:sldMkLst>
          <pc:docMk/>
          <pc:sldMk cId="844004270" sldId="256"/>
        </pc:sldMkLst>
        <pc:spChg chg="mod">
          <ac:chgData name="Josef Hallberg" userId="2394c6b5-89de-437d-ad9e-7cfa3a007786" providerId="ADAL" clId="{9B4B1B6D-8277-432F-B65B-3AA4C6B0F6F4}" dt="2020-09-29T16:46:27.653" v="3817" actId="1076"/>
          <ac:spMkLst>
            <pc:docMk/>
            <pc:sldMk cId="844004270" sldId="256"/>
            <ac:spMk id="4" creationId="{A39B13BA-1C06-498B-8A74-1FF7A929649A}"/>
          </ac:spMkLst>
        </pc:spChg>
        <pc:spChg chg="mod">
          <ac:chgData name="Josef Hallberg" userId="2394c6b5-89de-437d-ad9e-7cfa3a007786" providerId="ADAL" clId="{9B4B1B6D-8277-432F-B65B-3AA4C6B0F6F4}" dt="2020-09-29T16:47:32.550" v="3869" actId="20577"/>
          <ac:spMkLst>
            <pc:docMk/>
            <pc:sldMk cId="844004270" sldId="256"/>
            <ac:spMk id="9" creationId="{387015AE-23DC-4016-94D7-008423D10991}"/>
          </ac:spMkLst>
        </pc:spChg>
        <pc:spChg chg="add del">
          <ac:chgData name="Josef Hallberg" userId="2394c6b5-89de-437d-ad9e-7cfa3a007786" providerId="ADAL" clId="{9B4B1B6D-8277-432F-B65B-3AA4C6B0F6F4}" dt="2020-09-29T16:00:18.867" v="15" actId="22"/>
          <ac:spMkLst>
            <pc:docMk/>
            <pc:sldMk cId="844004270" sldId="256"/>
            <ac:spMk id="19" creationId="{E065C821-41D4-477B-A22F-79C414220D20}"/>
          </ac:spMkLst>
        </pc:spChg>
        <pc:picChg chg="mod">
          <ac:chgData name="Josef Hallberg" userId="2394c6b5-89de-437d-ad9e-7cfa3a007786" providerId="ADAL" clId="{9B4B1B6D-8277-432F-B65B-3AA4C6B0F6F4}" dt="2020-09-29T16:46:35.371" v="3818" actId="1076"/>
          <ac:picMkLst>
            <pc:docMk/>
            <pc:sldMk cId="844004270" sldId="256"/>
            <ac:picMk id="8" creationId="{8FBAFC05-E3E6-45AD-9C03-CBB4683F7228}"/>
          </ac:picMkLst>
        </pc:picChg>
      </pc:sldChg>
      <pc:sldChg chg="addSp modSp add mod">
        <pc:chgData name="Josef Hallberg" userId="2394c6b5-89de-437d-ad9e-7cfa3a007786" providerId="ADAL" clId="{9B4B1B6D-8277-432F-B65B-3AA4C6B0F6F4}" dt="2020-09-29T16:44:11.612" v="3617" actId="1076"/>
        <pc:sldMkLst>
          <pc:docMk/>
          <pc:sldMk cId="3048405802" sldId="257"/>
        </pc:sldMkLst>
        <pc:spChg chg="add mod">
          <ac:chgData name="Josef Hallberg" userId="2394c6b5-89de-437d-ad9e-7cfa3a007786" providerId="ADAL" clId="{9B4B1B6D-8277-432F-B65B-3AA4C6B0F6F4}" dt="2020-09-29T16:44:11.612" v="3617" actId="1076"/>
          <ac:spMkLst>
            <pc:docMk/>
            <pc:sldMk cId="3048405802" sldId="257"/>
            <ac:spMk id="2" creationId="{FEB1FA63-C4E8-4C6C-B672-3BE99435A4A3}"/>
          </ac:spMkLst>
        </pc:spChg>
        <pc:spChg chg="mod">
          <ac:chgData name="Josef Hallberg" userId="2394c6b5-89de-437d-ad9e-7cfa3a007786" providerId="ADAL" clId="{9B4B1B6D-8277-432F-B65B-3AA4C6B0F6F4}" dt="2020-09-29T16:11:15.679" v="833" actId="1076"/>
          <ac:spMkLst>
            <pc:docMk/>
            <pc:sldMk cId="3048405802" sldId="257"/>
            <ac:spMk id="4" creationId="{A39B13BA-1C06-498B-8A74-1FF7A929649A}"/>
          </ac:spMkLst>
        </pc:spChg>
        <pc:spChg chg="mod">
          <ac:chgData name="Josef Hallberg" userId="2394c6b5-89de-437d-ad9e-7cfa3a007786" providerId="ADAL" clId="{9B4B1B6D-8277-432F-B65B-3AA4C6B0F6F4}" dt="2020-09-29T16:44:05.770" v="3616" actId="255"/>
          <ac:spMkLst>
            <pc:docMk/>
            <pc:sldMk cId="3048405802" sldId="257"/>
            <ac:spMk id="9" creationId="{387015AE-23DC-4016-94D7-008423D10991}"/>
          </ac:spMkLst>
        </pc:spChg>
        <pc:picChg chg="mod">
          <ac:chgData name="Josef Hallberg" userId="2394c6b5-89de-437d-ad9e-7cfa3a007786" providerId="ADAL" clId="{9B4B1B6D-8277-432F-B65B-3AA4C6B0F6F4}" dt="2020-09-29T16:16:09.757" v="1121" actId="1076"/>
          <ac:picMkLst>
            <pc:docMk/>
            <pc:sldMk cId="3048405802" sldId="257"/>
            <ac:picMk id="8" creationId="{8FBAFC05-E3E6-45AD-9C03-CBB4683F7228}"/>
          </ac:picMkLst>
        </pc:picChg>
      </pc:sldChg>
      <pc:sldChg chg="addSp delSp modSp add mod">
        <pc:chgData name="Josef Hallberg" userId="2394c6b5-89de-437d-ad9e-7cfa3a007786" providerId="ADAL" clId="{9B4B1B6D-8277-432F-B65B-3AA4C6B0F6F4}" dt="2020-09-29T16:43:34.556" v="3615" actId="1076"/>
        <pc:sldMkLst>
          <pc:docMk/>
          <pc:sldMk cId="4099954127" sldId="258"/>
        </pc:sldMkLst>
        <pc:spChg chg="add del mod">
          <ac:chgData name="Josef Hallberg" userId="2394c6b5-89de-437d-ad9e-7cfa3a007786" providerId="ADAL" clId="{9B4B1B6D-8277-432F-B65B-3AA4C6B0F6F4}" dt="2020-09-29T16:40:39.586" v="3178" actId="478"/>
          <ac:spMkLst>
            <pc:docMk/>
            <pc:sldMk cId="4099954127" sldId="258"/>
            <ac:spMk id="3" creationId="{417F00C0-7857-46EF-9547-33940A33FEC9}"/>
          </ac:spMkLst>
        </pc:spChg>
        <pc:spChg chg="del mod">
          <ac:chgData name="Josef Hallberg" userId="2394c6b5-89de-437d-ad9e-7cfa3a007786" providerId="ADAL" clId="{9B4B1B6D-8277-432F-B65B-3AA4C6B0F6F4}" dt="2020-09-29T16:40:36.007" v="3177" actId="478"/>
          <ac:spMkLst>
            <pc:docMk/>
            <pc:sldMk cId="4099954127" sldId="258"/>
            <ac:spMk id="4" creationId="{A39B13BA-1C06-498B-8A74-1FF7A929649A}"/>
          </ac:spMkLst>
        </pc:spChg>
        <pc:spChg chg="add del mod">
          <ac:chgData name="Josef Hallberg" userId="2394c6b5-89de-437d-ad9e-7cfa3a007786" providerId="ADAL" clId="{9B4B1B6D-8277-432F-B65B-3AA4C6B0F6F4}" dt="2020-09-29T16:40:34.588" v="3176"/>
          <ac:spMkLst>
            <pc:docMk/>
            <pc:sldMk cId="4099954127" sldId="258"/>
            <ac:spMk id="5" creationId="{A48D591F-1AE5-4707-903D-171A4AB6BADD}"/>
          </ac:spMkLst>
        </pc:spChg>
        <pc:spChg chg="mod">
          <ac:chgData name="Josef Hallberg" userId="2394c6b5-89de-437d-ad9e-7cfa3a007786" providerId="ADAL" clId="{9B4B1B6D-8277-432F-B65B-3AA4C6B0F6F4}" dt="2020-09-29T16:41:09.744" v="3183" actId="403"/>
          <ac:spMkLst>
            <pc:docMk/>
            <pc:sldMk cId="4099954127" sldId="258"/>
            <ac:spMk id="9" creationId="{387015AE-23DC-4016-94D7-008423D10991}"/>
          </ac:spMkLst>
        </pc:spChg>
        <pc:spChg chg="add del mod">
          <ac:chgData name="Josef Hallberg" userId="2394c6b5-89de-437d-ad9e-7cfa3a007786" providerId="ADAL" clId="{9B4B1B6D-8277-432F-B65B-3AA4C6B0F6F4}" dt="2020-09-29T16:40:42.788" v="3179" actId="478"/>
          <ac:spMkLst>
            <pc:docMk/>
            <pc:sldMk cId="4099954127" sldId="258"/>
            <ac:spMk id="10" creationId="{4E9ED5EA-F820-417F-8719-B0107C095A1F}"/>
          </ac:spMkLst>
        </pc:spChg>
        <pc:spChg chg="add mod">
          <ac:chgData name="Josef Hallberg" userId="2394c6b5-89de-437d-ad9e-7cfa3a007786" providerId="ADAL" clId="{9B4B1B6D-8277-432F-B65B-3AA4C6B0F6F4}" dt="2020-09-29T16:40:43.218" v="3180"/>
          <ac:spMkLst>
            <pc:docMk/>
            <pc:sldMk cId="4099954127" sldId="258"/>
            <ac:spMk id="11" creationId="{03A382F5-0CFC-422F-A8DE-E14964144215}"/>
          </ac:spMkLst>
        </pc:spChg>
        <pc:spChg chg="add mod">
          <ac:chgData name="Josef Hallberg" userId="2394c6b5-89de-437d-ad9e-7cfa3a007786" providerId="ADAL" clId="{9B4B1B6D-8277-432F-B65B-3AA4C6B0F6F4}" dt="2020-09-29T16:43:34.556" v="3615" actId="1076"/>
          <ac:spMkLst>
            <pc:docMk/>
            <pc:sldMk cId="4099954127" sldId="258"/>
            <ac:spMk id="14" creationId="{9E210866-D491-4526-8090-42B8DFFCFEDD}"/>
          </ac:spMkLst>
        </pc:spChg>
        <pc:picChg chg="add del mod">
          <ac:chgData name="Josef Hallberg" userId="2394c6b5-89de-437d-ad9e-7cfa3a007786" providerId="ADAL" clId="{9B4B1B6D-8277-432F-B65B-3AA4C6B0F6F4}" dt="2020-09-29T16:40:34.588" v="3176"/>
          <ac:picMkLst>
            <pc:docMk/>
            <pc:sldMk cId="4099954127" sldId="258"/>
            <ac:picMk id="6" creationId="{E8859663-EE3C-4E91-99DE-8057443C9CC9}"/>
          </ac:picMkLst>
        </pc:picChg>
        <pc:picChg chg="del">
          <ac:chgData name="Josef Hallberg" userId="2394c6b5-89de-437d-ad9e-7cfa3a007786" providerId="ADAL" clId="{9B4B1B6D-8277-432F-B65B-3AA4C6B0F6F4}" dt="2020-09-29T16:40:36.007" v="3177" actId="478"/>
          <ac:picMkLst>
            <pc:docMk/>
            <pc:sldMk cId="4099954127" sldId="258"/>
            <ac:picMk id="8" creationId="{8FBAFC05-E3E6-45AD-9C03-CBB4683F7228}"/>
          </ac:picMkLst>
        </pc:picChg>
        <pc:picChg chg="add mod">
          <ac:chgData name="Josef Hallberg" userId="2394c6b5-89de-437d-ad9e-7cfa3a007786" providerId="ADAL" clId="{9B4B1B6D-8277-432F-B65B-3AA4C6B0F6F4}" dt="2020-09-29T16:40:43.218" v="3180"/>
          <ac:picMkLst>
            <pc:docMk/>
            <pc:sldMk cId="4099954127" sldId="258"/>
            <ac:picMk id="12" creationId="{386F090E-E2CC-4622-B847-7489352F5ED7}"/>
          </ac:picMkLst>
        </pc:picChg>
      </pc:sldChg>
      <pc:sldChg chg="addSp delSp modSp new mod modClrScheme chgLayout">
        <pc:chgData name="Josef Hallberg" userId="2394c6b5-89de-437d-ad9e-7cfa3a007786" providerId="ADAL" clId="{9B4B1B6D-8277-432F-B65B-3AA4C6B0F6F4}" dt="2020-09-29T16:55:27.318" v="4310" actId="404"/>
        <pc:sldMkLst>
          <pc:docMk/>
          <pc:sldMk cId="1124146210" sldId="259"/>
        </pc:sldMkLst>
        <pc:spChg chg="del">
          <ac:chgData name="Josef Hallberg" userId="2394c6b5-89de-437d-ad9e-7cfa3a007786" providerId="ADAL" clId="{9B4B1B6D-8277-432F-B65B-3AA4C6B0F6F4}" dt="2020-09-29T16:48:29.312" v="3871" actId="700"/>
          <ac:spMkLst>
            <pc:docMk/>
            <pc:sldMk cId="1124146210" sldId="259"/>
            <ac:spMk id="2" creationId="{92DC4FA9-9D8D-4AD6-9EFE-AF4F2F0D2FFA}"/>
          </ac:spMkLst>
        </pc:spChg>
        <pc:spChg chg="del">
          <ac:chgData name="Josef Hallberg" userId="2394c6b5-89de-437d-ad9e-7cfa3a007786" providerId="ADAL" clId="{9B4B1B6D-8277-432F-B65B-3AA4C6B0F6F4}" dt="2020-09-29T16:48:29.312" v="3871" actId="700"/>
          <ac:spMkLst>
            <pc:docMk/>
            <pc:sldMk cId="1124146210" sldId="259"/>
            <ac:spMk id="3" creationId="{844B8DD5-E1D3-4FED-BF91-121FF6310366}"/>
          </ac:spMkLst>
        </pc:spChg>
        <pc:spChg chg="del">
          <ac:chgData name="Josef Hallberg" userId="2394c6b5-89de-437d-ad9e-7cfa3a007786" providerId="ADAL" clId="{9B4B1B6D-8277-432F-B65B-3AA4C6B0F6F4}" dt="2020-09-29T16:48:29.312" v="3871" actId="700"/>
          <ac:spMkLst>
            <pc:docMk/>
            <pc:sldMk cId="1124146210" sldId="259"/>
            <ac:spMk id="4" creationId="{3D549661-56D1-4F92-BCD7-1AB58FF84861}"/>
          </ac:spMkLst>
        </pc:spChg>
        <pc:spChg chg="add mod ord">
          <ac:chgData name="Josef Hallberg" userId="2394c6b5-89de-437d-ad9e-7cfa3a007786" providerId="ADAL" clId="{9B4B1B6D-8277-432F-B65B-3AA4C6B0F6F4}" dt="2020-09-29T16:55:27.318" v="4310" actId="404"/>
          <ac:spMkLst>
            <pc:docMk/>
            <pc:sldMk cId="1124146210" sldId="259"/>
            <ac:spMk id="6" creationId="{E128836D-82F5-430D-9F9E-108D5BE1766D}"/>
          </ac:spMkLst>
        </pc:spChg>
        <pc:picChg chg="add mod modCrop">
          <ac:chgData name="Josef Hallberg" userId="2394c6b5-89de-437d-ad9e-7cfa3a007786" providerId="ADAL" clId="{9B4B1B6D-8277-432F-B65B-3AA4C6B0F6F4}" dt="2020-09-29T16:49:13.558" v="3882" actId="1076"/>
          <ac:picMkLst>
            <pc:docMk/>
            <pc:sldMk cId="1124146210" sldId="259"/>
            <ac:picMk id="5" creationId="{B068E8E7-A434-4FCD-AFC6-293BB4A82CFD}"/>
          </ac:picMkLst>
        </pc:picChg>
      </pc:sldChg>
      <pc:sldChg chg="addSp delSp modSp new mod modClrScheme chgLayout">
        <pc:chgData name="Josef Hallberg" userId="2394c6b5-89de-437d-ad9e-7cfa3a007786" providerId="ADAL" clId="{9B4B1B6D-8277-432F-B65B-3AA4C6B0F6F4}" dt="2020-09-29T16:54:58.203" v="4274" actId="404"/>
        <pc:sldMkLst>
          <pc:docMk/>
          <pc:sldMk cId="538782935" sldId="260"/>
        </pc:sldMkLst>
        <pc:spChg chg="del mod ord">
          <ac:chgData name="Josef Hallberg" userId="2394c6b5-89de-437d-ad9e-7cfa3a007786" providerId="ADAL" clId="{9B4B1B6D-8277-432F-B65B-3AA4C6B0F6F4}" dt="2020-09-29T16:49:53.957" v="3908" actId="700"/>
          <ac:spMkLst>
            <pc:docMk/>
            <pc:sldMk cId="538782935" sldId="260"/>
            <ac:spMk id="2" creationId="{106C1EC6-D782-4DEB-BF0C-C127562B3E30}"/>
          </ac:spMkLst>
        </pc:spChg>
        <pc:spChg chg="del">
          <ac:chgData name="Josef Hallberg" userId="2394c6b5-89de-437d-ad9e-7cfa3a007786" providerId="ADAL" clId="{9B4B1B6D-8277-432F-B65B-3AA4C6B0F6F4}" dt="2020-09-29T16:49:53.957" v="3908" actId="700"/>
          <ac:spMkLst>
            <pc:docMk/>
            <pc:sldMk cId="538782935" sldId="260"/>
            <ac:spMk id="3" creationId="{2C9FCEF5-819A-460D-A4B7-782A19F1C82C}"/>
          </ac:spMkLst>
        </pc:spChg>
        <pc:spChg chg="del">
          <ac:chgData name="Josef Hallberg" userId="2394c6b5-89de-437d-ad9e-7cfa3a007786" providerId="ADAL" clId="{9B4B1B6D-8277-432F-B65B-3AA4C6B0F6F4}" dt="2020-09-29T16:49:53.957" v="3908" actId="700"/>
          <ac:spMkLst>
            <pc:docMk/>
            <pc:sldMk cId="538782935" sldId="260"/>
            <ac:spMk id="4" creationId="{BADFFFA3-7219-457D-804C-2E2ED5AF7B7F}"/>
          </ac:spMkLst>
        </pc:spChg>
        <pc:spChg chg="add mod ord">
          <ac:chgData name="Josef Hallberg" userId="2394c6b5-89de-437d-ad9e-7cfa3a007786" providerId="ADAL" clId="{9B4B1B6D-8277-432F-B65B-3AA4C6B0F6F4}" dt="2020-09-29T16:54:58.203" v="4274" actId="404"/>
          <ac:spMkLst>
            <pc:docMk/>
            <pc:sldMk cId="538782935" sldId="260"/>
            <ac:spMk id="5" creationId="{85F2AAD4-4C41-41DD-A6AE-BF56EC459FEA}"/>
          </ac:spMkLst>
        </pc:spChg>
        <pc:spChg chg="add mod ord">
          <ac:chgData name="Josef Hallberg" userId="2394c6b5-89de-437d-ad9e-7cfa3a007786" providerId="ADAL" clId="{9B4B1B6D-8277-432F-B65B-3AA4C6B0F6F4}" dt="2020-09-29T16:54:19.916" v="4228" actId="20577"/>
          <ac:spMkLst>
            <pc:docMk/>
            <pc:sldMk cId="538782935" sldId="260"/>
            <ac:spMk id="7" creationId="{96453504-D96B-4A76-9F0E-C57F64B01423}"/>
          </ac:spMkLst>
        </pc:spChg>
        <pc:picChg chg="add mod modCrop">
          <ac:chgData name="Josef Hallberg" userId="2394c6b5-89de-437d-ad9e-7cfa3a007786" providerId="ADAL" clId="{9B4B1B6D-8277-432F-B65B-3AA4C6B0F6F4}" dt="2020-09-29T16:53:07.583" v="4174" actId="732"/>
          <ac:picMkLst>
            <pc:docMk/>
            <pc:sldMk cId="538782935" sldId="260"/>
            <ac:picMk id="6" creationId="{B9592C4D-5A94-4131-A963-BD069C3AB4A5}"/>
          </ac:picMkLst>
        </pc:picChg>
      </pc:sldChg>
      <pc:sldChg chg="modSp new mod">
        <pc:chgData name="Josef Hallberg" userId="2394c6b5-89de-437d-ad9e-7cfa3a007786" providerId="ADAL" clId="{9B4B1B6D-8277-432F-B65B-3AA4C6B0F6F4}" dt="2020-09-29T16:57:23.929" v="4398" actId="20577"/>
        <pc:sldMkLst>
          <pc:docMk/>
          <pc:sldMk cId="559343302" sldId="261"/>
        </pc:sldMkLst>
        <pc:spChg chg="mod">
          <ac:chgData name="Josef Hallberg" userId="2394c6b5-89de-437d-ad9e-7cfa3a007786" providerId="ADAL" clId="{9B4B1B6D-8277-432F-B65B-3AA4C6B0F6F4}" dt="2020-09-29T16:56:55.701" v="4360" actId="404"/>
          <ac:spMkLst>
            <pc:docMk/>
            <pc:sldMk cId="559343302" sldId="261"/>
            <ac:spMk id="2" creationId="{84B0F321-4978-4C5E-A907-2CD069F31470}"/>
          </ac:spMkLst>
        </pc:spChg>
        <pc:spChg chg="mod">
          <ac:chgData name="Josef Hallberg" userId="2394c6b5-89de-437d-ad9e-7cfa3a007786" providerId="ADAL" clId="{9B4B1B6D-8277-432F-B65B-3AA4C6B0F6F4}" dt="2020-09-29T16:57:23.929" v="4398" actId="20577"/>
          <ac:spMkLst>
            <pc:docMk/>
            <pc:sldMk cId="559343302" sldId="261"/>
            <ac:spMk id="3" creationId="{EE55CC76-5AB2-4044-9664-00130797C5FB}"/>
          </ac:spMkLst>
        </pc:spChg>
      </pc:sldChg>
      <pc:sldChg chg="addSp delSp modSp new mod modClrScheme chgLayout">
        <pc:chgData name="Josef Hallberg" userId="2394c6b5-89de-437d-ad9e-7cfa3a007786" providerId="ADAL" clId="{9B4B1B6D-8277-432F-B65B-3AA4C6B0F6F4}" dt="2020-09-29T16:58:37.284" v="4522" actId="20577"/>
        <pc:sldMkLst>
          <pc:docMk/>
          <pc:sldMk cId="723705229" sldId="262"/>
        </pc:sldMkLst>
        <pc:spChg chg="mod ord">
          <ac:chgData name="Josef Hallberg" userId="2394c6b5-89de-437d-ad9e-7cfa3a007786" providerId="ADAL" clId="{9B4B1B6D-8277-432F-B65B-3AA4C6B0F6F4}" dt="2020-09-29T16:58:02.226" v="4441" actId="20577"/>
          <ac:spMkLst>
            <pc:docMk/>
            <pc:sldMk cId="723705229" sldId="262"/>
            <ac:spMk id="2" creationId="{00ECD6DF-24C6-4AD5-8654-BCB46999FC36}"/>
          </ac:spMkLst>
        </pc:spChg>
        <pc:spChg chg="del mod ord">
          <ac:chgData name="Josef Hallberg" userId="2394c6b5-89de-437d-ad9e-7cfa3a007786" providerId="ADAL" clId="{9B4B1B6D-8277-432F-B65B-3AA4C6B0F6F4}" dt="2020-09-29T16:57:42.934" v="4429" actId="700"/>
          <ac:spMkLst>
            <pc:docMk/>
            <pc:sldMk cId="723705229" sldId="262"/>
            <ac:spMk id="3" creationId="{3B32B27D-DBFA-4CE5-8CE2-394C3C9084D0}"/>
          </ac:spMkLst>
        </pc:spChg>
        <pc:spChg chg="add mod ord">
          <ac:chgData name="Josef Hallberg" userId="2394c6b5-89de-437d-ad9e-7cfa3a007786" providerId="ADAL" clId="{9B4B1B6D-8277-432F-B65B-3AA4C6B0F6F4}" dt="2020-09-29T16:58:37.284" v="4522" actId="20577"/>
          <ac:spMkLst>
            <pc:docMk/>
            <pc:sldMk cId="723705229" sldId="262"/>
            <ac:spMk id="4" creationId="{20298B30-5E32-4114-8A0E-ECA46F8E0CE4}"/>
          </ac:spMkLst>
        </pc:spChg>
      </pc:sldChg>
      <pc:sldChg chg="modSp new mod">
        <pc:chgData name="Josef Hallberg" userId="2394c6b5-89de-437d-ad9e-7cfa3a007786" providerId="ADAL" clId="{9B4B1B6D-8277-432F-B65B-3AA4C6B0F6F4}" dt="2020-09-29T17:02:42.217" v="4897" actId="20577"/>
        <pc:sldMkLst>
          <pc:docMk/>
          <pc:sldMk cId="2841589095" sldId="263"/>
        </pc:sldMkLst>
        <pc:spChg chg="mod">
          <ac:chgData name="Josef Hallberg" userId="2394c6b5-89de-437d-ad9e-7cfa3a007786" providerId="ADAL" clId="{9B4B1B6D-8277-432F-B65B-3AA4C6B0F6F4}" dt="2020-09-29T17:00:20.858" v="4643" actId="20577"/>
          <ac:spMkLst>
            <pc:docMk/>
            <pc:sldMk cId="2841589095" sldId="263"/>
            <ac:spMk id="2" creationId="{432C98AA-5223-4608-8E54-06B070492F24}"/>
          </ac:spMkLst>
        </pc:spChg>
        <pc:spChg chg="mod">
          <ac:chgData name="Josef Hallberg" userId="2394c6b5-89de-437d-ad9e-7cfa3a007786" providerId="ADAL" clId="{9B4B1B6D-8277-432F-B65B-3AA4C6B0F6F4}" dt="2020-09-29T17:02:42.217" v="4897" actId="20577"/>
          <ac:spMkLst>
            <pc:docMk/>
            <pc:sldMk cId="2841589095" sldId="263"/>
            <ac:spMk id="3" creationId="{21B48519-51CB-4DA6-99ED-7D3892475DE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864643F-30DF-462C-9AFD-EE3A32C36C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FB005B22-58F4-493B-AE40-51AFE6980B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6CD789E1-827C-460B-8AFA-39B9AB1FE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07E04-3C6B-490C-9BBF-51333E371C83}" type="datetimeFigureOut">
              <a:rPr lang="sv-SE" smtClean="0"/>
              <a:t>2020-09-30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B685F07-B6E1-4E3B-A3EA-1EE7A443F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70D23738-B834-465F-BF4E-4BEFBC12A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F6700-EC25-4EE3-902A-31A0332AEA7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02105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71B7FC2-CB9F-40D9-A723-917B4DF7A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14E9816F-5730-4062-8E41-177E62A92A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AFD734FB-E2D2-403D-9485-ABA81B954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07E04-3C6B-490C-9BBF-51333E371C83}" type="datetimeFigureOut">
              <a:rPr lang="sv-SE" smtClean="0"/>
              <a:t>2020-09-30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550479C-552A-4FA0-9933-DB05C43C3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62B32B42-2FAC-4740-A45A-02E7E00E2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F6700-EC25-4EE3-902A-31A0332AEA7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07851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7D7488D1-1619-4788-97B0-6C417E6C50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86D53943-DB94-4A58-9F38-CA8DF04A9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C64CA343-14C2-42A5-8A2E-C8158E427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07E04-3C6B-490C-9BBF-51333E371C83}" type="datetimeFigureOut">
              <a:rPr lang="sv-SE" smtClean="0"/>
              <a:t>2020-09-30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B2E180-0237-4DA9-A927-6C7159BEC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390AFE2-BE5A-45B9-A37A-1ED6B1809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F6700-EC25-4EE3-902A-31A0332AEA7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9023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4AF69A6-8B61-485D-A13B-286F42AC2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3D81810-FABC-47A6-A6AD-EE4FBAA11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3A407113-546A-47AF-8C27-89A278250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07E04-3C6B-490C-9BBF-51333E371C83}" type="datetimeFigureOut">
              <a:rPr lang="sv-SE" smtClean="0"/>
              <a:t>2020-09-30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A5909DEA-71CE-4492-956B-02C8C8706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919728C-A2B6-4A3A-977F-397430DF7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F6700-EC25-4EE3-902A-31A0332AEA7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44995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6E32E8F-31BA-4FC6-B17B-5290E4E83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F577FC70-1E86-4FA6-9502-1DA7C0A45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7AC3BDFE-89C3-4103-8220-C52B3E3C1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07E04-3C6B-490C-9BBF-51333E371C83}" type="datetimeFigureOut">
              <a:rPr lang="sv-SE" smtClean="0"/>
              <a:t>2020-09-30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F3624641-D423-46E6-A323-73E64EFA8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88DDE917-1D0F-4FD0-BB2C-4EA327C7B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F6700-EC25-4EE3-902A-31A0332AEA7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38162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4F4496C-27B0-4BB7-9C38-578D6B1EF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209A6ED-AE0F-478C-9D67-59BDCC53A4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E479CB2E-2127-4741-AE45-3E9E1FE0A5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93D27A31-6E40-4C68-B748-3C7EC5C1E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07E04-3C6B-490C-9BBF-51333E371C83}" type="datetimeFigureOut">
              <a:rPr lang="sv-SE" smtClean="0"/>
              <a:t>2020-09-30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C71C894E-013E-415C-B88D-8476E39C6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CC5EBF1E-84B5-4DF3-82C3-085E3DD1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F6700-EC25-4EE3-902A-31A0332AEA7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34795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C69E4F3-AC0B-4E3F-B21B-A8512B04F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4B70FB26-5062-45D4-A214-778CDD9D8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C3608E5B-FDE3-467B-B916-C28F4FDD0C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53CBC1E3-8A45-438E-905E-296E5D8C54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40E99202-EAE1-46B5-B60C-B7A8091611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3EA6376D-22B1-426D-AD23-6A33C9001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07E04-3C6B-490C-9BBF-51333E371C83}" type="datetimeFigureOut">
              <a:rPr lang="sv-SE" smtClean="0"/>
              <a:t>2020-09-30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8868FDF7-EF23-467B-B051-3BA6914F8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8F8446D6-825A-4D8C-B016-B45D50D1B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F6700-EC25-4EE3-902A-31A0332AEA7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78443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5A91B24-2221-48F7-B52B-EDD3E33C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2EB2D29D-89A9-4CD8-968E-57971CF34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07E04-3C6B-490C-9BBF-51333E371C83}" type="datetimeFigureOut">
              <a:rPr lang="sv-SE" smtClean="0"/>
              <a:t>2020-09-30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F42CA9FE-8203-451A-A074-FEB57E52E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653E3DE8-71EC-4729-93A7-CFE080EFF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F6700-EC25-4EE3-902A-31A0332AEA7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99450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4C3E9F35-8168-4B10-A3CE-6C94CCB6B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07E04-3C6B-490C-9BBF-51333E371C83}" type="datetimeFigureOut">
              <a:rPr lang="sv-SE" smtClean="0"/>
              <a:t>2020-09-30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66530D07-03F5-4128-A4F8-52EE96939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F43DF952-2F5A-45CD-9683-C5A4E914E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F6700-EC25-4EE3-902A-31A0332AEA7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87638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F0F4B54-813F-4FCD-B7A8-4EECAA72C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0BB6F27-8B97-49D2-A286-D5EA4D55D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2F1EF320-2460-47EC-BC73-31E7943909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9BA0BD50-0A85-4B64-AFEA-3876DE34C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07E04-3C6B-490C-9BBF-51333E371C83}" type="datetimeFigureOut">
              <a:rPr lang="sv-SE" smtClean="0"/>
              <a:t>2020-09-30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1FAAB6E8-465A-4AB7-B565-900A815D4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D835F225-2A88-4C9A-BD1D-9A5859308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F6700-EC25-4EE3-902A-31A0332AEA7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30721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0B7A85D-8396-4D5A-9F3F-2BA1E1074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4A156A3D-64EF-40DF-A741-083A361165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CEDB2FE3-F07F-4233-9520-A4B09F377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30524889-EA67-4F63-85AC-1FD930800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07E04-3C6B-490C-9BBF-51333E371C83}" type="datetimeFigureOut">
              <a:rPr lang="sv-SE" smtClean="0"/>
              <a:t>2020-09-30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93607CDC-7EDA-4F48-9352-D0C2C1B5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1FB2A040-1187-45C8-B2D1-4DF034192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F6700-EC25-4EE3-902A-31A0332AEA7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94216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6AE98002-2DEB-476F-827A-D75E4A64F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F0279C88-7BE7-4AB8-9BE3-6ED6C39B11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88ECF9A-4453-4E5B-B15B-E9F26308C7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07E04-3C6B-490C-9BBF-51333E371C83}" type="datetimeFigureOut">
              <a:rPr lang="sv-SE" smtClean="0"/>
              <a:t>2020-09-30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72352D20-CDF8-47AE-BFE8-D5AACD0901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6D09D14-D415-46A6-8EA0-BE5F33F4C2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7F6700-EC25-4EE3-902A-31A0332AEA7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21793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lay-the-spire.fandom.com/wiki/Cards" TargetMode="External"/><Relationship Id="rId2" Type="http://schemas.openxmlformats.org/officeDocument/2006/relationships/hyperlink" Target="https://playhearthstone.com/en-us/battlegrounds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84B0F321-4978-4C5E-A907-2CD069F314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962246"/>
            <a:ext cx="6437700" cy="2611967"/>
          </a:xfrm>
        </p:spPr>
        <p:txBody>
          <a:bodyPr anchor="b">
            <a:normAutofit/>
          </a:bodyPr>
          <a:lstStyle/>
          <a:p>
            <a:pPr algn="l"/>
            <a:r>
              <a:rPr lang="sv-SE" sz="5400"/>
              <a:t>D7032E – Software Engineering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EE55CC76-5AB2-4044-9664-00130797C5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719618"/>
            <a:ext cx="4167376" cy="1155525"/>
          </a:xfrm>
        </p:spPr>
        <p:txBody>
          <a:bodyPr anchor="t">
            <a:normAutofit/>
          </a:bodyPr>
          <a:lstStyle/>
          <a:p>
            <a:pPr algn="l"/>
            <a:r>
              <a:rPr lang="sv-SE" sz="1900"/>
              <a:t>Good Code</a:t>
            </a:r>
          </a:p>
          <a:p>
            <a:pPr algn="l"/>
            <a:endParaRPr lang="sv-SE" sz="1900"/>
          </a:p>
          <a:p>
            <a:pPr algn="l"/>
            <a:r>
              <a:rPr lang="sv-SE" sz="1900"/>
              <a:t>King of Tokyo</a:t>
            </a:r>
          </a:p>
        </p:txBody>
      </p:sp>
    </p:spTree>
    <p:extLst>
      <p:ext uri="{BB962C8B-B14F-4D97-AF65-F5344CB8AC3E}">
        <p14:creationId xmlns:p14="http://schemas.microsoft.com/office/powerpoint/2010/main" val="559343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B068E8E7-A434-4FCD-AFC6-293BB4A82C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16" r="57798" b="37898"/>
          <a:stretch/>
        </p:blipFill>
        <p:spPr>
          <a:xfrm>
            <a:off x="0" y="1690688"/>
            <a:ext cx="12192000" cy="4883268"/>
          </a:xfrm>
          <a:prstGeom prst="rect">
            <a:avLst/>
          </a:prstGeom>
        </p:spPr>
      </p:pic>
      <p:sp>
        <p:nvSpPr>
          <p:cNvPr id="6" name="Rubrik 5">
            <a:extLst>
              <a:ext uri="{FF2B5EF4-FFF2-40B4-BE49-F238E27FC236}">
                <a16:creationId xmlns:a16="http://schemas.microsoft.com/office/drawing/2014/main" id="{E128836D-82F5-430D-9F9E-108D5BE17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King </a:t>
            </a:r>
            <a:r>
              <a:rPr lang="sv-SE" dirty="0" err="1"/>
              <a:t>of</a:t>
            </a:r>
            <a:r>
              <a:rPr lang="sv-SE" dirty="0"/>
              <a:t> Tokyo – Evolution </a:t>
            </a:r>
            <a:r>
              <a:rPr lang="sv-SE" dirty="0" err="1"/>
              <a:t>cards</a:t>
            </a:r>
            <a:br>
              <a:rPr lang="sv-SE" dirty="0"/>
            </a:br>
            <a:r>
              <a:rPr lang="sv-SE" sz="3200" dirty="0" err="1"/>
              <a:t>What</a:t>
            </a:r>
            <a:r>
              <a:rPr lang="sv-SE" sz="3200" dirty="0"/>
              <a:t> do </a:t>
            </a:r>
            <a:r>
              <a:rPr lang="sv-SE" sz="3200" dirty="0" err="1"/>
              <a:t>we</a:t>
            </a:r>
            <a:r>
              <a:rPr lang="sv-SE" sz="3200" dirty="0"/>
              <a:t> do </a:t>
            </a:r>
            <a:r>
              <a:rPr lang="sv-SE" sz="3200" dirty="0" err="1"/>
              <a:t>with</a:t>
            </a:r>
            <a:r>
              <a:rPr lang="sv-SE" sz="3200" dirty="0"/>
              <a:t> </a:t>
            </a:r>
            <a:r>
              <a:rPr lang="sv-SE" sz="3200" dirty="0" err="1"/>
              <a:t>this</a:t>
            </a:r>
            <a:r>
              <a:rPr lang="sv-SE" sz="3200" dirty="0"/>
              <a:t>?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124146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King of Tokyo - Wikipedia">
            <a:extLst>
              <a:ext uri="{FF2B5EF4-FFF2-40B4-BE49-F238E27FC236}">
                <a16:creationId xmlns:a16="http://schemas.microsoft.com/office/drawing/2014/main" id="{A621463A-DFF0-454B-B4F3-1DFDF59B4D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83" r="-1" b="-1"/>
          <a:stretch/>
        </p:blipFill>
        <p:spPr bwMode="auto">
          <a:xfrm>
            <a:off x="321733" y="321733"/>
            <a:ext cx="11548534" cy="621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091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0ECD6DF-24C6-4AD5-8654-BCB46999F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2903" y="949325"/>
            <a:ext cx="8071706" cy="2387600"/>
          </a:xfrm>
        </p:spPr>
        <p:txBody>
          <a:bodyPr>
            <a:normAutofit/>
          </a:bodyPr>
          <a:lstStyle/>
          <a:p>
            <a:pPr algn="l"/>
            <a:r>
              <a:rPr lang="sv-SE" sz="6600">
                <a:solidFill>
                  <a:schemeClr val="bg1"/>
                </a:solidFill>
              </a:rPr>
              <a:t>What are the main challenges?</a:t>
            </a:r>
          </a:p>
        </p:txBody>
      </p:sp>
      <p:sp>
        <p:nvSpPr>
          <p:cNvPr id="4" name="Underrubrik 3">
            <a:extLst>
              <a:ext uri="{FF2B5EF4-FFF2-40B4-BE49-F238E27FC236}">
                <a16:creationId xmlns:a16="http://schemas.microsoft.com/office/drawing/2014/main" id="{20298B30-5E32-4114-8A0E-ECA46F8E0C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2902" y="3429000"/>
            <a:ext cx="8071697" cy="1655762"/>
          </a:xfrm>
        </p:spPr>
        <p:txBody>
          <a:bodyPr>
            <a:normAutofit/>
          </a:bodyPr>
          <a:lstStyle/>
          <a:p>
            <a:pPr algn="l"/>
            <a:r>
              <a:rPr lang="sv-SE" sz="3200">
                <a:solidFill>
                  <a:schemeClr val="bg1"/>
                </a:solidFill>
              </a:rPr>
              <a:t>Why did I think the 2019 exam was more difficult than previous exams?</a:t>
            </a:r>
          </a:p>
        </p:txBody>
      </p:sp>
      <p:cxnSp>
        <p:nvCxnSpPr>
          <p:cNvPr id="16" name="Straight Connector 10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2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705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32C98AA-5223-4608-8E54-06B070492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sv-SE" dirty="0" err="1"/>
              <a:t>Card</a:t>
            </a:r>
            <a:r>
              <a:rPr lang="sv-SE" dirty="0"/>
              <a:t> games </a:t>
            </a:r>
            <a:r>
              <a:rPr lang="sv-SE" dirty="0" err="1"/>
              <a:t>made</a:t>
            </a:r>
            <a:r>
              <a:rPr lang="sv-SE" dirty="0"/>
              <a:t> as computer games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1B48519-51CB-4DA6-99ED-7D3892475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8850" y="704850"/>
            <a:ext cx="5314950" cy="5251450"/>
          </a:xfrm>
        </p:spPr>
        <p:txBody>
          <a:bodyPr anchor="ctr">
            <a:normAutofit/>
          </a:bodyPr>
          <a:lstStyle/>
          <a:p>
            <a:r>
              <a:rPr lang="sv-SE" sz="2100" dirty="0" err="1">
                <a:solidFill>
                  <a:schemeClr val="bg1"/>
                </a:solidFill>
              </a:rPr>
              <a:t>Hearthstone</a:t>
            </a:r>
            <a:r>
              <a:rPr lang="sv-SE" sz="2100" dirty="0">
                <a:solidFill>
                  <a:schemeClr val="bg1"/>
                </a:solidFill>
              </a:rPr>
              <a:t> (</a:t>
            </a:r>
            <a:r>
              <a:rPr lang="sv-SE" sz="2100" dirty="0" err="1">
                <a:solidFill>
                  <a:schemeClr val="bg1"/>
                </a:solidFill>
              </a:rPr>
              <a:t>regular</a:t>
            </a:r>
            <a:r>
              <a:rPr lang="sv-SE" sz="2100" dirty="0">
                <a:solidFill>
                  <a:schemeClr val="bg1"/>
                </a:solidFill>
              </a:rPr>
              <a:t> or </a:t>
            </a:r>
            <a:r>
              <a:rPr lang="sv-SE" sz="2100" dirty="0" err="1">
                <a:solidFill>
                  <a:schemeClr val="bg1"/>
                </a:solidFill>
              </a:rPr>
              <a:t>battlegrounds</a:t>
            </a:r>
            <a:r>
              <a:rPr lang="sv-SE" sz="2100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sv-SE" sz="2100" dirty="0">
                <a:solidFill>
                  <a:schemeClr val="bg1"/>
                </a:solidFill>
                <a:hlinkClick r:id="rId2"/>
              </a:rPr>
              <a:t>https://playhearthstone.com/en-us/battlegrounds/</a:t>
            </a:r>
            <a:endParaRPr lang="sv-SE" sz="2100" dirty="0">
              <a:solidFill>
                <a:schemeClr val="bg1"/>
              </a:solidFill>
            </a:endParaRPr>
          </a:p>
          <a:p>
            <a:r>
              <a:rPr lang="sv-SE" sz="2100" dirty="0" err="1">
                <a:solidFill>
                  <a:schemeClr val="bg1"/>
                </a:solidFill>
              </a:rPr>
              <a:t>Slay</a:t>
            </a:r>
            <a:r>
              <a:rPr lang="sv-SE" sz="2100" dirty="0">
                <a:solidFill>
                  <a:schemeClr val="bg1"/>
                </a:solidFill>
              </a:rPr>
              <a:t> the </a:t>
            </a:r>
            <a:r>
              <a:rPr lang="sv-SE" sz="2100" dirty="0" err="1">
                <a:solidFill>
                  <a:schemeClr val="bg1"/>
                </a:solidFill>
              </a:rPr>
              <a:t>spire</a:t>
            </a:r>
            <a:endParaRPr lang="sv-SE" sz="2100" dirty="0">
              <a:solidFill>
                <a:schemeClr val="bg1"/>
              </a:solidFill>
            </a:endParaRPr>
          </a:p>
          <a:p>
            <a:pPr lvl="1"/>
            <a:r>
              <a:rPr lang="sv-SE" sz="2100" dirty="0">
                <a:solidFill>
                  <a:schemeClr val="bg1"/>
                </a:solidFill>
                <a:hlinkClick r:id="rId3"/>
              </a:rPr>
              <a:t>https://slay-the-spire.fandom.com/wiki/Cards</a:t>
            </a:r>
            <a:endParaRPr lang="sv-SE" sz="2100" dirty="0">
              <a:solidFill>
                <a:schemeClr val="bg1"/>
              </a:solidFill>
            </a:endParaRPr>
          </a:p>
          <a:p>
            <a:pPr lvl="1"/>
            <a:endParaRPr lang="sv-SE" sz="2100" dirty="0">
              <a:solidFill>
                <a:schemeClr val="bg1"/>
              </a:solidFill>
            </a:endParaRPr>
          </a:p>
          <a:p>
            <a:endParaRPr lang="sv-SE" sz="2100" dirty="0">
              <a:solidFill>
                <a:schemeClr val="bg1"/>
              </a:solidFill>
            </a:endParaRPr>
          </a:p>
          <a:p>
            <a:r>
              <a:rPr lang="sv-SE" sz="2100" dirty="0">
                <a:solidFill>
                  <a:schemeClr val="bg1"/>
                </a:solidFill>
              </a:rPr>
              <a:t>King </a:t>
            </a:r>
            <a:r>
              <a:rPr lang="sv-SE" sz="2100" dirty="0" err="1">
                <a:solidFill>
                  <a:schemeClr val="bg1"/>
                </a:solidFill>
              </a:rPr>
              <a:t>of</a:t>
            </a:r>
            <a:r>
              <a:rPr lang="sv-SE" sz="2100" dirty="0">
                <a:solidFill>
                  <a:schemeClr val="bg1"/>
                </a:solidFill>
              </a:rPr>
              <a:t> Tokyo: Power </a:t>
            </a:r>
            <a:r>
              <a:rPr lang="sv-SE" sz="2100" dirty="0" err="1">
                <a:solidFill>
                  <a:schemeClr val="bg1"/>
                </a:solidFill>
              </a:rPr>
              <a:t>Up</a:t>
            </a:r>
            <a:r>
              <a:rPr lang="sv-SE" sz="2100" dirty="0">
                <a:solidFill>
                  <a:schemeClr val="bg1"/>
                </a:solidFill>
              </a:rPr>
              <a:t>! </a:t>
            </a:r>
            <a:r>
              <a:rPr lang="sv-SE" sz="2100" dirty="0" err="1">
                <a:solidFill>
                  <a:schemeClr val="bg1"/>
                </a:solidFill>
              </a:rPr>
              <a:t>was</a:t>
            </a:r>
            <a:r>
              <a:rPr lang="sv-SE" sz="2100" dirty="0">
                <a:solidFill>
                  <a:schemeClr val="bg1"/>
                </a:solidFill>
              </a:rPr>
              <a:t> </a:t>
            </a:r>
            <a:r>
              <a:rPr lang="sv-SE" sz="2100" dirty="0" err="1">
                <a:solidFill>
                  <a:schemeClr val="bg1"/>
                </a:solidFill>
              </a:rPr>
              <a:t>clearly</a:t>
            </a:r>
            <a:r>
              <a:rPr lang="sv-SE" sz="2100" dirty="0">
                <a:solidFill>
                  <a:schemeClr val="bg1"/>
                </a:solidFill>
              </a:rPr>
              <a:t> not </a:t>
            </a:r>
            <a:r>
              <a:rPr lang="sv-SE" sz="2100" dirty="0" err="1">
                <a:solidFill>
                  <a:schemeClr val="bg1"/>
                </a:solidFill>
              </a:rPr>
              <a:t>made</a:t>
            </a:r>
            <a:r>
              <a:rPr lang="sv-SE" sz="2100" dirty="0">
                <a:solidFill>
                  <a:schemeClr val="bg1"/>
                </a:solidFill>
              </a:rPr>
              <a:t> as a computer game</a:t>
            </a:r>
          </a:p>
          <a:p>
            <a:pPr lvl="1"/>
            <a:r>
              <a:rPr lang="sv-SE" sz="2100" dirty="0">
                <a:solidFill>
                  <a:schemeClr val="bg1"/>
                </a:solidFill>
              </a:rPr>
              <a:t>Humans </a:t>
            </a:r>
            <a:r>
              <a:rPr lang="sv-SE" sz="2100" dirty="0" err="1">
                <a:solidFill>
                  <a:schemeClr val="bg1"/>
                </a:solidFill>
              </a:rPr>
              <a:t>are</a:t>
            </a:r>
            <a:r>
              <a:rPr lang="sv-SE" sz="2100" dirty="0">
                <a:solidFill>
                  <a:schemeClr val="bg1"/>
                </a:solidFill>
              </a:rPr>
              <a:t> </a:t>
            </a:r>
            <a:r>
              <a:rPr lang="sv-SE" sz="2100" dirty="0" err="1">
                <a:solidFill>
                  <a:schemeClr val="bg1"/>
                </a:solidFill>
              </a:rPr>
              <a:t>way</a:t>
            </a:r>
            <a:r>
              <a:rPr lang="sv-SE" sz="2100" dirty="0">
                <a:solidFill>
                  <a:schemeClr val="bg1"/>
                </a:solidFill>
              </a:rPr>
              <a:t> </a:t>
            </a:r>
            <a:r>
              <a:rPr lang="sv-SE" sz="2100" dirty="0" err="1">
                <a:solidFill>
                  <a:schemeClr val="bg1"/>
                </a:solidFill>
              </a:rPr>
              <a:t>better</a:t>
            </a:r>
            <a:r>
              <a:rPr lang="sv-SE" sz="2100" dirty="0">
                <a:solidFill>
                  <a:schemeClr val="bg1"/>
                </a:solidFill>
              </a:rPr>
              <a:t> at ”special </a:t>
            </a:r>
            <a:r>
              <a:rPr lang="sv-SE" sz="2100" dirty="0" err="1">
                <a:solidFill>
                  <a:schemeClr val="bg1"/>
                </a:solidFill>
              </a:rPr>
              <a:t>conditions</a:t>
            </a:r>
            <a:r>
              <a:rPr lang="sv-SE" sz="2100" dirty="0">
                <a:solidFill>
                  <a:schemeClr val="bg1"/>
                </a:solidFill>
              </a:rPr>
              <a:t>” </a:t>
            </a:r>
            <a:r>
              <a:rPr lang="sv-SE" sz="2100" dirty="0" err="1">
                <a:solidFill>
                  <a:schemeClr val="bg1"/>
                </a:solidFill>
              </a:rPr>
              <a:t>compared</a:t>
            </a:r>
            <a:r>
              <a:rPr lang="sv-SE" sz="2100" dirty="0">
                <a:solidFill>
                  <a:schemeClr val="bg1"/>
                </a:solidFill>
              </a:rPr>
              <a:t> to </a:t>
            </a:r>
            <a:r>
              <a:rPr lang="sv-SE" sz="2100" dirty="0" err="1">
                <a:solidFill>
                  <a:schemeClr val="bg1"/>
                </a:solidFill>
              </a:rPr>
              <a:t>computers</a:t>
            </a:r>
            <a:r>
              <a:rPr lang="sv-SE" sz="21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1589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his build destroyed a mega demon build. - Battlegrounds - Hearthstone Game  Modes - HearthPwn Forums - HearthPwn">
            <a:extLst>
              <a:ext uri="{FF2B5EF4-FFF2-40B4-BE49-F238E27FC236}">
                <a16:creationId xmlns:a16="http://schemas.microsoft.com/office/drawing/2014/main" id="{6A1174AC-45B1-8048-9859-A3350BF11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971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A39B13BA-1C06-498B-8A74-1FF7A9296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sv-SE"/>
              <a:t>Where do we locate functionality?</a:t>
            </a:r>
            <a:endParaRPr lang="sv-SE" dirty="0"/>
          </a:p>
        </p:txBody>
      </p:sp>
      <p:pic>
        <p:nvPicPr>
          <p:cNvPr id="8" name="Platshållare för innehåll 7">
            <a:extLst>
              <a:ext uri="{FF2B5EF4-FFF2-40B4-BE49-F238E27FC236}">
                <a16:creationId xmlns:a16="http://schemas.microsoft.com/office/drawing/2014/main" id="{8FBAFC05-E3E6-45AD-9C03-CBB4683F72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28" y="971360"/>
            <a:ext cx="3150099" cy="4351338"/>
          </a:xfrm>
        </p:spPr>
      </p:pic>
      <p:sp>
        <p:nvSpPr>
          <p:cNvPr id="9" name="Platshållare för innehåll 8">
            <a:extLst>
              <a:ext uri="{FF2B5EF4-FFF2-40B4-BE49-F238E27FC236}">
                <a16:creationId xmlns:a16="http://schemas.microsoft.com/office/drawing/2014/main" id="{387015AE-23DC-4016-94D7-008423D109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21373" y="1280160"/>
            <a:ext cx="8052179" cy="5577839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4000"/>
              <a:t>Each card is its own class using the Command pattern?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z="3500">
                <a:latin typeface="Courier New" panose="02070309020205020404" pitchFamily="49" charset="0"/>
                <a:cs typeface="Courier New" panose="02070309020205020404" pitchFamily="49" charset="0"/>
              </a:rPr>
              <a:t>public class Spawn extends Card {</a:t>
            </a:r>
          </a:p>
          <a:p>
            <a:pPr marL="0" indent="0">
              <a:buNone/>
            </a:pPr>
            <a:r>
              <a:rPr lang="en-US" sz="3500">
                <a:latin typeface="Courier New" panose="02070309020205020404" pitchFamily="49" charset="0"/>
                <a:cs typeface="Courier New" panose="02070309020205020404" pitchFamily="49" charset="0"/>
              </a:rPr>
              <a:t>	@Override</a:t>
            </a:r>
          </a:p>
          <a:p>
            <a:pPr marL="0" indent="0">
              <a:buNone/>
            </a:pPr>
            <a:r>
              <a:rPr lang="en-US" sz="3500">
                <a:latin typeface="Courier New" panose="02070309020205020404" pitchFamily="49" charset="0"/>
                <a:cs typeface="Courier New" panose="02070309020205020404" pitchFamily="49" charset="0"/>
              </a:rPr>
              <a:t>	public void onDeath() {</a:t>
            </a:r>
          </a:p>
          <a:p>
            <a:pPr marL="0" indent="0">
              <a:buNone/>
            </a:pPr>
            <a:r>
              <a:rPr lang="en-US" sz="3500">
                <a:latin typeface="Courier New" panose="02070309020205020404" pitchFamily="49" charset="0"/>
                <a:cs typeface="Courier New" panose="02070309020205020404" pitchFamily="49" charset="0"/>
              </a:rPr>
              <a:t>		for(Card c : myMinions) {</a:t>
            </a:r>
          </a:p>
          <a:p>
            <a:pPr marL="0" indent="0">
              <a:buNone/>
            </a:pPr>
            <a:r>
              <a:rPr lang="en-US" sz="3500">
                <a:latin typeface="Courier New" panose="02070309020205020404" pitchFamily="49" charset="0"/>
                <a:cs typeface="Courier New" panose="02070309020205020404" pitchFamily="49" charset="0"/>
              </a:rPr>
              <a:t>			c.modHealth(1);</a:t>
            </a:r>
          </a:p>
          <a:p>
            <a:pPr marL="0" indent="0">
              <a:buNone/>
            </a:pPr>
            <a:r>
              <a:rPr lang="en-US" sz="3500">
                <a:latin typeface="Courier New" panose="02070309020205020404" pitchFamily="49" charset="0"/>
                <a:cs typeface="Courier New" panose="02070309020205020404" pitchFamily="49" charset="0"/>
              </a:rPr>
              <a:t>			c.modAttack(1);</a:t>
            </a:r>
          </a:p>
          <a:p>
            <a:pPr marL="0" indent="0">
              <a:buNone/>
            </a:pPr>
            <a:r>
              <a:rPr lang="en-US" sz="350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pPr marL="0" indent="0">
              <a:buNone/>
            </a:pPr>
            <a:r>
              <a:rPr lang="en-US" sz="350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US" sz="35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3400"/>
              <a:t>Consequences: </a:t>
            </a:r>
          </a:p>
          <a:p>
            <a:r>
              <a:rPr lang="en-US" sz="3400"/>
              <a:t>Does it make sense for a Card to have a connection to everything that could potentially be modified and affected by a Card effect in the game? (myMinions, enemyMinions, etc.)</a:t>
            </a:r>
          </a:p>
          <a:p>
            <a:r>
              <a:rPr lang="en-US" sz="3400"/>
              <a:t>Does not utilize common effects (Deathrattle, Battlecry, etc.)</a:t>
            </a:r>
          </a:p>
          <a:p>
            <a:r>
              <a:rPr lang="en-US" sz="3400"/>
              <a:t>Duplicated code between cards, possibly avoidable with inheritance but then introduces strong coupling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004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A39B13BA-1C06-498B-8A74-1FF7A9296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1186"/>
            <a:ext cx="10515600" cy="1325563"/>
          </a:xfrm>
        </p:spPr>
        <p:txBody>
          <a:bodyPr/>
          <a:lstStyle/>
          <a:p>
            <a:r>
              <a:rPr lang="sv-SE" dirty="0" err="1"/>
              <a:t>Where</a:t>
            </a:r>
            <a:r>
              <a:rPr lang="sv-SE" dirty="0"/>
              <a:t> do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locate</a:t>
            </a:r>
            <a:r>
              <a:rPr lang="sv-SE" dirty="0"/>
              <a:t> </a:t>
            </a:r>
            <a:r>
              <a:rPr lang="sv-SE" dirty="0" err="1"/>
              <a:t>functionality</a:t>
            </a:r>
            <a:r>
              <a:rPr lang="sv-SE" dirty="0"/>
              <a:t>?</a:t>
            </a:r>
          </a:p>
        </p:txBody>
      </p:sp>
      <p:pic>
        <p:nvPicPr>
          <p:cNvPr id="8" name="Platshållare för innehåll 7">
            <a:extLst>
              <a:ext uri="{FF2B5EF4-FFF2-40B4-BE49-F238E27FC236}">
                <a16:creationId xmlns:a16="http://schemas.microsoft.com/office/drawing/2014/main" id="{8FBAFC05-E3E6-45AD-9C03-CBB4683F72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72" y="404432"/>
            <a:ext cx="3150099" cy="4351338"/>
          </a:xfrm>
        </p:spPr>
      </p:pic>
      <p:sp>
        <p:nvSpPr>
          <p:cNvPr id="9" name="Platshållare för innehåll 8">
            <a:extLst>
              <a:ext uri="{FF2B5EF4-FFF2-40B4-BE49-F238E27FC236}">
                <a16:creationId xmlns:a16="http://schemas.microsoft.com/office/drawing/2014/main" id="{387015AE-23DC-4016-94D7-008423D109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33565" y="728345"/>
            <a:ext cx="8052179" cy="435133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7200" dirty="0"/>
              <a:t>Each card is just a specification (JSON/XML/other) and logic is handled centrally</a:t>
            </a:r>
            <a:r>
              <a:rPr lang="en-US" sz="6400" dirty="0"/>
              <a:t>?</a:t>
            </a:r>
          </a:p>
          <a:p>
            <a:pPr marL="0" indent="0">
              <a:buNone/>
            </a:pPr>
            <a:r>
              <a:rPr lang="en-US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</a:p>
          <a:p>
            <a:pPr marL="0" indent="0">
              <a:buNone/>
            </a:pPr>
            <a:r>
              <a:rPr lang="en-US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”</a:t>
            </a:r>
            <a:r>
              <a:rPr lang="en-US" sz="5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cardName</a:t>
            </a:r>
            <a:r>
              <a:rPr lang="en-US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” : ”Spawn of </a:t>
            </a:r>
            <a:r>
              <a:rPr lang="en-US" sz="5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N’Zoth</a:t>
            </a:r>
            <a:r>
              <a:rPr lang="en-US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”,</a:t>
            </a:r>
          </a:p>
          <a:p>
            <a:pPr marL="0" indent="0">
              <a:buNone/>
            </a:pPr>
            <a:r>
              <a:rPr lang="en-US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”art” : ”spawnofnzoth.png”,</a:t>
            </a:r>
          </a:p>
          <a:p>
            <a:pPr marL="0" indent="0">
              <a:buNone/>
            </a:pPr>
            <a:r>
              <a:rPr lang="en-US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”description” : ”&lt;b&gt;</a:t>
            </a:r>
            <a:r>
              <a:rPr lang="en-US" sz="5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Deathrattle</a:t>
            </a:r>
            <a:r>
              <a:rPr lang="en-US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:&lt;/b&gt; Give your minions +1/+1”,</a:t>
            </a:r>
          </a:p>
          <a:p>
            <a:pPr marL="0" indent="0">
              <a:buNone/>
            </a:pPr>
            <a:r>
              <a:rPr lang="en-US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”effects” : [</a:t>
            </a:r>
          </a:p>
          <a:p>
            <a:pPr marL="0" indent="0">
              <a:buNone/>
            </a:pPr>
            <a:r>
              <a:rPr lang="en-US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{</a:t>
            </a:r>
          </a:p>
          <a:p>
            <a:pPr marL="0" indent="0">
              <a:buNone/>
            </a:pPr>
            <a:r>
              <a:rPr lang="en-US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”effect” : ”</a:t>
            </a:r>
            <a:r>
              <a:rPr lang="en-US" sz="5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Deathrattle</a:t>
            </a:r>
            <a:r>
              <a:rPr lang="en-US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”,</a:t>
            </a:r>
          </a:p>
          <a:p>
            <a:pPr marL="0" indent="0">
              <a:buNone/>
            </a:pPr>
            <a:r>
              <a:rPr lang="en-US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”health” : ”+1”,</a:t>
            </a:r>
          </a:p>
          <a:p>
            <a:pPr marL="0" indent="0">
              <a:buNone/>
            </a:pPr>
            <a:r>
              <a:rPr lang="en-US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”attack” : ”+1”,</a:t>
            </a:r>
          </a:p>
          <a:p>
            <a:pPr marL="0" indent="0">
              <a:buNone/>
            </a:pPr>
            <a:r>
              <a:rPr lang="en-US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”targets” : [</a:t>
            </a:r>
          </a:p>
          <a:p>
            <a:pPr marL="0" indent="0">
              <a:buNone/>
            </a:pPr>
            <a:r>
              <a:rPr lang="en-US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”</a:t>
            </a:r>
            <a:r>
              <a:rPr lang="en-US" sz="5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allFriendly</a:t>
            </a:r>
            <a:r>
              <a:rPr lang="en-US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 marL="0" indent="0">
              <a:buNone/>
            </a:pPr>
            <a:r>
              <a:rPr lang="en-US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],</a:t>
            </a:r>
          </a:p>
          <a:p>
            <a:pPr marL="0" indent="0">
              <a:buNone/>
            </a:pPr>
            <a:r>
              <a:rPr lang="en-US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”trigger” : ”Death”</a:t>
            </a:r>
          </a:p>
          <a:p>
            <a:pPr marL="0" indent="0">
              <a:buNone/>
            </a:pPr>
            <a:r>
              <a:rPr lang="en-US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</a:p>
          <a:p>
            <a:pPr marL="0" indent="0">
              <a:buNone/>
            </a:pPr>
            <a:r>
              <a:rPr lang="en-US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]</a:t>
            </a:r>
          </a:p>
          <a:p>
            <a:pPr marL="0" indent="0">
              <a:buNone/>
            </a:pPr>
            <a:r>
              <a:rPr lang="en-US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     },  …                    </a:t>
            </a:r>
            <a:endParaRPr lang="en-US" sz="5600" dirty="0"/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FEB1FA63-C4E8-4C6C-B672-3BE99435A4A3}"/>
              </a:ext>
            </a:extLst>
          </p:cNvPr>
          <p:cNvSpPr txBox="1"/>
          <p:nvPr/>
        </p:nvSpPr>
        <p:spPr>
          <a:xfrm>
            <a:off x="60960" y="5583936"/>
            <a:ext cx="1228624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1400" dirty="0"/>
              <a:t>Consequences: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Requires well-defined card-behavior and effects (targets, triggers, affected parameters, etc.) or the implementation will become unmanageable with special cases.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Really simple to add new cards when reoccurring effects (</a:t>
            </a:r>
            <a:r>
              <a:rPr lang="en-US" sz="1400" dirty="0" err="1"/>
              <a:t>Battlecry</a:t>
            </a:r>
            <a:r>
              <a:rPr lang="en-US" sz="1400" dirty="0"/>
              <a:t>, </a:t>
            </a:r>
            <a:r>
              <a:rPr lang="en-US" sz="1400" dirty="0" err="1"/>
              <a:t>Deathrattle</a:t>
            </a:r>
            <a:r>
              <a:rPr lang="en-US" sz="1400" dirty="0"/>
              <a:t>, Taunt, </a:t>
            </a:r>
            <a:r>
              <a:rPr lang="en-US" sz="1400" dirty="0" err="1"/>
              <a:t>onOtherMinionPlayed</a:t>
            </a:r>
            <a:r>
              <a:rPr lang="en-US" sz="1400" dirty="0"/>
              <a:t>, Other[group], etc.) can be used in specification.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Do we make one class responsible for being connected to every aspect that can be affected, or do we somehow split behavior between several classes?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How does this choice affect coupling, cohesion, primitiveness, and testability?</a:t>
            </a:r>
          </a:p>
          <a:p>
            <a:endParaRPr lang="sv-SE" sz="1400" dirty="0"/>
          </a:p>
        </p:txBody>
      </p:sp>
    </p:spTree>
    <p:extLst>
      <p:ext uri="{BB962C8B-B14F-4D97-AF65-F5344CB8AC3E}">
        <p14:creationId xmlns:p14="http://schemas.microsoft.com/office/powerpoint/2010/main" val="3048405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tshållare för innehåll 8">
            <a:extLst>
              <a:ext uri="{FF2B5EF4-FFF2-40B4-BE49-F238E27FC236}">
                <a16:creationId xmlns:a16="http://schemas.microsoft.com/office/drawing/2014/main" id="{387015AE-23DC-4016-94D7-008423D109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21373" y="694405"/>
            <a:ext cx="8052179" cy="435133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sv-SE" sz="7200" dirty="0" err="1"/>
              <a:t>Each</a:t>
            </a:r>
            <a:r>
              <a:rPr lang="sv-SE" sz="7200" dirty="0"/>
              <a:t> </a:t>
            </a:r>
            <a:r>
              <a:rPr lang="sv-SE" sz="7200" dirty="0" err="1"/>
              <a:t>card</a:t>
            </a:r>
            <a:r>
              <a:rPr lang="sv-SE" sz="7200" dirty="0"/>
              <a:t> is </a:t>
            </a:r>
            <a:r>
              <a:rPr lang="sv-SE" sz="7200" dirty="0" err="1"/>
              <a:t>its</a:t>
            </a:r>
            <a:r>
              <a:rPr lang="sv-SE" sz="7200" dirty="0"/>
              <a:t> </a:t>
            </a:r>
            <a:r>
              <a:rPr lang="sv-SE" sz="7200" dirty="0" err="1"/>
              <a:t>own</a:t>
            </a:r>
            <a:r>
              <a:rPr lang="sv-SE" sz="7200" dirty="0"/>
              <a:t> </a:t>
            </a:r>
            <a:r>
              <a:rPr lang="sv-SE" sz="7200" dirty="0" err="1"/>
              <a:t>conditional</a:t>
            </a:r>
            <a:r>
              <a:rPr lang="sv-SE" sz="7200" dirty="0"/>
              <a:t> </a:t>
            </a:r>
            <a:r>
              <a:rPr lang="sv-SE" sz="7200" dirty="0" err="1"/>
              <a:t>case</a:t>
            </a:r>
            <a:r>
              <a:rPr lang="sv-SE" sz="7200" dirty="0"/>
              <a:t> in the game-loop (not </a:t>
            </a:r>
            <a:r>
              <a:rPr lang="sv-SE" sz="7200" dirty="0" err="1"/>
              <a:t>recommended</a:t>
            </a:r>
            <a:r>
              <a:rPr lang="sv-SE" sz="7200" dirty="0"/>
              <a:t>)</a:t>
            </a:r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r>
              <a:rPr lang="sv-SE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sv-SE" sz="5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sv-SE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v-SE" sz="5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playLoop</a:t>
            </a:r>
            <a:r>
              <a:rPr lang="sv-SE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sv-SE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    //</a:t>
            </a:r>
            <a:r>
              <a:rPr lang="sv-SE" sz="5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phase</a:t>
            </a:r>
            <a:r>
              <a:rPr lang="sv-SE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 1 – </a:t>
            </a:r>
            <a:r>
              <a:rPr lang="sv-SE" sz="5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purchase</a:t>
            </a:r>
            <a:r>
              <a:rPr lang="sv-SE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sv-SE" sz="5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sv-SE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v-SE" sz="5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cards</a:t>
            </a:r>
            <a:endParaRPr lang="sv-SE" sz="5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sv-SE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    //</a:t>
            </a:r>
            <a:r>
              <a:rPr lang="sv-SE" sz="5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phase</a:t>
            </a:r>
            <a:r>
              <a:rPr lang="sv-SE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 2 – </a:t>
            </a:r>
            <a:r>
              <a:rPr lang="sv-SE" sz="5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battle-phase</a:t>
            </a:r>
            <a:endParaRPr lang="sv-SE" sz="5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sv-SE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    for(</a:t>
            </a:r>
            <a:r>
              <a:rPr lang="sv-SE" sz="5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sv-SE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 i=0; i&lt;7; i++) {</a:t>
            </a:r>
          </a:p>
          <a:p>
            <a:pPr marL="0" indent="0">
              <a:buNone/>
            </a:pPr>
            <a:r>
              <a:rPr lang="sv-SE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sv-SE" sz="5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Card</a:t>
            </a:r>
            <a:r>
              <a:rPr lang="sv-SE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 attacker = </a:t>
            </a:r>
            <a:r>
              <a:rPr lang="sv-SE" sz="5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randomPlayer.getMinions</a:t>
            </a:r>
            <a:r>
              <a:rPr lang="sv-SE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sv-SE" sz="5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getMinion</a:t>
            </a:r>
            <a:r>
              <a:rPr lang="sv-SE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(i)</a:t>
            </a:r>
          </a:p>
          <a:p>
            <a:pPr marL="0" indent="0">
              <a:buNone/>
            </a:pPr>
            <a:r>
              <a:rPr lang="sv-SE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sv-SE" sz="5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sv-SE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(attacker!=</a:t>
            </a:r>
            <a:r>
              <a:rPr lang="sv-SE" sz="5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sv-SE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sv-SE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sv-SE" sz="5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Card</a:t>
            </a:r>
            <a:r>
              <a:rPr lang="sv-SE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v-SE" sz="5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sv-SE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sv-SE" sz="5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opponent.getMinions</a:t>
            </a:r>
            <a:r>
              <a:rPr lang="sv-SE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sv-SE" sz="5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getRandom</a:t>
            </a:r>
            <a:r>
              <a:rPr lang="sv-SE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(); //</a:t>
            </a:r>
            <a:r>
              <a:rPr lang="sv-SE" sz="5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taunt</a:t>
            </a:r>
            <a:r>
              <a:rPr lang="sv-SE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</a:p>
          <a:p>
            <a:pPr marL="0" indent="0">
              <a:buNone/>
            </a:pPr>
            <a:r>
              <a:rPr lang="sv-SE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sv-SE" sz="5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sv-SE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sv-SE" sz="5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def.dead</a:t>
            </a:r>
            <a:r>
              <a:rPr lang="sv-SE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(attacker) &amp;&amp; </a:t>
            </a:r>
            <a:r>
              <a:rPr lang="sv-SE" sz="5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def.equals</a:t>
            </a:r>
            <a:r>
              <a:rPr lang="sv-SE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(”</a:t>
            </a:r>
            <a:r>
              <a:rPr lang="sv-SE" sz="5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Spawn</a:t>
            </a:r>
            <a:r>
              <a:rPr lang="sv-SE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v-SE" sz="5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sv-SE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v-SE" sz="5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N’Zoth</a:t>
            </a:r>
            <a:r>
              <a:rPr lang="sv-SE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”)) {</a:t>
            </a:r>
          </a:p>
          <a:p>
            <a:pPr marL="0" indent="0">
              <a:buNone/>
            </a:pPr>
            <a:r>
              <a:rPr lang="sv-SE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for(</a:t>
            </a:r>
            <a:r>
              <a:rPr lang="sv-SE" sz="5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Card</a:t>
            </a:r>
            <a:r>
              <a:rPr lang="sv-SE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 c : </a:t>
            </a:r>
            <a:r>
              <a:rPr lang="sv-SE" sz="5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opponent.getMinions</a:t>
            </a:r>
            <a:r>
              <a:rPr lang="sv-SE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()) {</a:t>
            </a:r>
          </a:p>
          <a:p>
            <a:pPr marL="0" indent="0">
              <a:buNone/>
            </a:pPr>
            <a:r>
              <a:rPr lang="sv-SE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sv-SE" sz="5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c.modHealth</a:t>
            </a:r>
            <a:r>
              <a:rPr lang="sv-SE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(1);</a:t>
            </a:r>
          </a:p>
          <a:p>
            <a:pPr marL="0" indent="0">
              <a:buNone/>
            </a:pPr>
            <a:r>
              <a:rPr lang="sv-SE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sv-SE" sz="5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c.modAttack</a:t>
            </a:r>
            <a:r>
              <a:rPr lang="sv-SE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(1);</a:t>
            </a:r>
          </a:p>
          <a:p>
            <a:pPr marL="0" indent="0">
              <a:buNone/>
            </a:pPr>
            <a:r>
              <a:rPr lang="sv-SE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}</a:t>
            </a:r>
          </a:p>
          <a:p>
            <a:pPr marL="0" indent="0">
              <a:buNone/>
            </a:pPr>
            <a:r>
              <a:rPr lang="sv-SE" sz="5600" dirty="0">
                <a:latin typeface="Courier New" panose="02070309020205020404" pitchFamily="49" charset="0"/>
                <a:cs typeface="Courier New" panose="02070309020205020404" pitchFamily="49" charset="0"/>
              </a:rPr>
              <a:t>}   }   }   }</a:t>
            </a:r>
          </a:p>
          <a:p>
            <a:pPr marL="0" indent="0">
              <a:buNone/>
            </a:pPr>
            <a:endParaRPr lang="sv-S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sv-S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ubrik 3">
            <a:extLst>
              <a:ext uri="{FF2B5EF4-FFF2-40B4-BE49-F238E27FC236}">
                <a16:creationId xmlns:a16="http://schemas.microsoft.com/office/drawing/2014/main" id="{03A382F5-0CFC-422F-A8DE-E14964144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1186"/>
            <a:ext cx="10515600" cy="1325563"/>
          </a:xfrm>
        </p:spPr>
        <p:txBody>
          <a:bodyPr/>
          <a:lstStyle/>
          <a:p>
            <a:r>
              <a:rPr lang="sv-SE" dirty="0" err="1"/>
              <a:t>Where</a:t>
            </a:r>
            <a:r>
              <a:rPr lang="sv-SE" dirty="0"/>
              <a:t> do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locate</a:t>
            </a:r>
            <a:r>
              <a:rPr lang="sv-SE" dirty="0"/>
              <a:t> </a:t>
            </a:r>
            <a:r>
              <a:rPr lang="sv-SE" dirty="0" err="1"/>
              <a:t>functionality</a:t>
            </a:r>
            <a:r>
              <a:rPr lang="sv-SE" dirty="0"/>
              <a:t>?</a:t>
            </a:r>
          </a:p>
        </p:txBody>
      </p:sp>
      <p:pic>
        <p:nvPicPr>
          <p:cNvPr id="12" name="Platshållare för innehåll 7">
            <a:extLst>
              <a:ext uri="{FF2B5EF4-FFF2-40B4-BE49-F238E27FC236}">
                <a16:creationId xmlns:a16="http://schemas.microsoft.com/office/drawing/2014/main" id="{386F090E-E2CC-4622-B847-7489352F5ED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72" y="404432"/>
            <a:ext cx="3150099" cy="4351338"/>
          </a:xfrm>
        </p:spPr>
      </p:pic>
      <p:sp>
        <p:nvSpPr>
          <p:cNvPr id="14" name="textruta 13">
            <a:extLst>
              <a:ext uri="{FF2B5EF4-FFF2-40B4-BE49-F238E27FC236}">
                <a16:creationId xmlns:a16="http://schemas.microsoft.com/office/drawing/2014/main" id="{9E210866-D491-4526-8090-42B8DFFCFEDD}"/>
              </a:ext>
            </a:extLst>
          </p:cNvPr>
          <p:cNvSpPr txBox="1"/>
          <p:nvPr/>
        </p:nvSpPr>
        <p:spPr>
          <a:xfrm>
            <a:off x="396240" y="5327904"/>
            <a:ext cx="7789633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1600" dirty="0"/>
              <a:t>Consequences: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Code becomes unreadable if you add enough cards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Code becomes distributed across the class and it is not intuitive where to add new cards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There is no overview or oversight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Not testable, low cohesion, poor primitiveness, etc.</a:t>
            </a:r>
          </a:p>
          <a:p>
            <a:endParaRPr lang="sv-SE" sz="1400" dirty="0"/>
          </a:p>
        </p:txBody>
      </p:sp>
    </p:spTree>
    <p:extLst>
      <p:ext uri="{BB962C8B-B14F-4D97-AF65-F5344CB8AC3E}">
        <p14:creationId xmlns:p14="http://schemas.microsoft.com/office/powerpoint/2010/main" val="4099954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>
            <a:extLst>
              <a:ext uri="{FF2B5EF4-FFF2-40B4-BE49-F238E27FC236}">
                <a16:creationId xmlns:a16="http://schemas.microsoft.com/office/drawing/2014/main" id="{85F2AAD4-4C41-41DD-A6AE-BF56EC459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King of Tokyo – Store cards</a:t>
            </a:r>
            <a:br>
              <a:rPr lang="sv-SE"/>
            </a:br>
            <a:r>
              <a:rPr lang="sv-SE" sz="3200"/>
              <a:t>Limited set of effects…? </a:t>
            </a:r>
            <a:endParaRPr lang="sv-SE" dirty="0"/>
          </a:p>
        </p:txBody>
      </p:sp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96453504-D96B-4A76-9F0E-C57F64B01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sv-SE"/>
              <a:t>Modify attribute</a:t>
            </a:r>
          </a:p>
          <a:p>
            <a:pPr lvl="1"/>
            <a:r>
              <a:rPr lang="sv-SE"/>
              <a:t>Cost, </a:t>
            </a:r>
          </a:p>
          <a:p>
            <a:pPr lvl="1"/>
            <a:r>
              <a:rPr lang="sv-SE"/>
              <a:t>Stars, </a:t>
            </a:r>
          </a:p>
          <a:p>
            <a:pPr lvl="1"/>
            <a:r>
              <a:rPr lang="sv-SE"/>
              <a:t>Energy, </a:t>
            </a:r>
          </a:p>
          <a:p>
            <a:pPr lvl="1"/>
            <a:r>
              <a:rPr lang="sv-SE"/>
              <a:t>Dice-rolls, </a:t>
            </a:r>
          </a:p>
          <a:p>
            <a:pPr lvl="1"/>
            <a:r>
              <a:rPr lang="sv-SE"/>
              <a:t>Health</a:t>
            </a:r>
          </a:p>
          <a:p>
            <a:pPr lvl="1"/>
            <a:r>
              <a:rPr lang="sv-SE"/>
              <a:t>etc.</a:t>
            </a:r>
          </a:p>
          <a:p>
            <a:r>
              <a:rPr lang="sv-SE"/>
              <a:t>Target</a:t>
            </a:r>
          </a:p>
          <a:p>
            <a:pPr lvl="1"/>
            <a:r>
              <a:rPr lang="sv-SE"/>
              <a:t>Monster in Tokyo</a:t>
            </a:r>
          </a:p>
          <a:p>
            <a:pPr lvl="1"/>
            <a:r>
              <a:rPr lang="sv-SE"/>
              <a:t>All</a:t>
            </a:r>
          </a:p>
          <a:p>
            <a:pPr lvl="1"/>
            <a:r>
              <a:rPr lang="sv-SE"/>
              <a:t>Self</a:t>
            </a:r>
          </a:p>
          <a:p>
            <a:pPr lvl="1"/>
            <a:r>
              <a:rPr lang="sv-SE"/>
              <a:t>Deck</a:t>
            </a:r>
          </a:p>
          <a:p>
            <a:pPr lvl="1"/>
            <a:r>
              <a:rPr lang="sv-SE"/>
              <a:t>Dice</a:t>
            </a:r>
          </a:p>
          <a:p>
            <a:pPr lvl="1"/>
            <a:r>
              <a:rPr lang="sv-SE"/>
              <a:t>etc.</a:t>
            </a:r>
          </a:p>
          <a:p>
            <a:r>
              <a:rPr lang="sv-SE"/>
              <a:t>Trigger</a:t>
            </a:r>
          </a:p>
          <a:p>
            <a:pPr lvl="1"/>
            <a:r>
              <a:rPr lang="sv-SE"/>
              <a:t>…</a:t>
            </a:r>
            <a:endParaRPr lang="sv-SE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B9592C4D-5A94-4131-A963-BD069C3AB4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32" r="33750" b="11031"/>
          <a:stretch/>
        </p:blipFill>
        <p:spPr>
          <a:xfrm>
            <a:off x="4114801" y="1690688"/>
            <a:ext cx="8077200" cy="494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82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676C391BFC36F4DB0D8DEA18CB24FAF" ma:contentTypeVersion="10" ma:contentTypeDescription="Create a new document." ma:contentTypeScope="" ma:versionID="fc8929a27e1685d011a0ed4e5da8090c">
  <xsd:schema xmlns:xsd="http://www.w3.org/2001/XMLSchema" xmlns:xs="http://www.w3.org/2001/XMLSchema" xmlns:p="http://schemas.microsoft.com/office/2006/metadata/properties" xmlns:ns3="f2d775bc-f938-4628-bcf9-830ea4c79b90" targetNamespace="http://schemas.microsoft.com/office/2006/metadata/properties" ma:root="true" ma:fieldsID="01d01aad11915a3dd9ed2490860106f9" ns3:_="">
    <xsd:import namespace="f2d775bc-f938-4628-bcf9-830ea4c79b9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d775bc-f938-4628-bcf9-830ea4c79b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246E627-C33B-4C90-B204-3901A863D5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d775bc-f938-4628-bcf9-830ea4c79b9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812D112-131B-4D08-9FE8-BC79DAE47490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f2d775bc-f938-4628-bcf9-830ea4c79b90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F389A93-EE81-40EC-93CA-DF512A047E0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679</Words>
  <Application>Microsoft Macintosh PowerPoint</Application>
  <PresentationFormat>Widescreen</PresentationFormat>
  <Paragraphs>95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Courier New</vt:lpstr>
      <vt:lpstr>Office-tema</vt:lpstr>
      <vt:lpstr>D7032E – Software Engineering</vt:lpstr>
      <vt:lpstr>PowerPoint Presentation</vt:lpstr>
      <vt:lpstr>What are the main challenges?</vt:lpstr>
      <vt:lpstr>Card games made as computer games</vt:lpstr>
      <vt:lpstr>PowerPoint Presentation</vt:lpstr>
      <vt:lpstr>Where do we locate functionality?</vt:lpstr>
      <vt:lpstr>Where do we locate functionality?</vt:lpstr>
      <vt:lpstr>Where do we locate functionality?</vt:lpstr>
      <vt:lpstr>King of Tokyo – Store cards Limited set of effects…? </vt:lpstr>
      <vt:lpstr>King of Tokyo – Evolution cards What do we do with this?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D7032E – Software Engineering</dc:title>
  <dc:creator>Josef Hallberg</dc:creator>
  <cp:lastModifiedBy>Josef Hallberg</cp:lastModifiedBy>
  <cp:revision>1</cp:revision>
  <dcterms:created xsi:type="dcterms:W3CDTF">2020-09-30T12:43:43Z</dcterms:created>
  <dcterms:modified xsi:type="dcterms:W3CDTF">2020-09-30T13:00:39Z</dcterms:modified>
</cp:coreProperties>
</file>